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4.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5.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6.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1"/>
    <p:sldMasterId id="2147483718" r:id="rId2"/>
    <p:sldMasterId id="2147483751" r:id="rId3"/>
    <p:sldMasterId id="2147483789" r:id="rId4"/>
    <p:sldMasterId id="2147483828" r:id="rId5"/>
    <p:sldMasterId id="2147483861" r:id="rId6"/>
    <p:sldMasterId id="2147483881" r:id="rId7"/>
  </p:sldMasterIdLst>
  <p:notesMasterIdLst>
    <p:notesMasterId r:id="rId53"/>
  </p:notesMasterIdLst>
  <p:handoutMasterIdLst>
    <p:handoutMasterId r:id="rId54"/>
  </p:handoutMasterIdLst>
  <p:sldIdLst>
    <p:sldId id="347" r:id="rId8"/>
    <p:sldId id="403" r:id="rId9"/>
    <p:sldId id="141168115" r:id="rId10"/>
    <p:sldId id="405" r:id="rId11"/>
    <p:sldId id="141168042" r:id="rId12"/>
    <p:sldId id="141168043" r:id="rId13"/>
    <p:sldId id="420" r:id="rId14"/>
    <p:sldId id="406" r:id="rId15"/>
    <p:sldId id="141168044" r:id="rId16"/>
    <p:sldId id="141168045" r:id="rId17"/>
    <p:sldId id="407" r:id="rId18"/>
    <p:sldId id="267" r:id="rId19"/>
    <p:sldId id="303" r:id="rId20"/>
    <p:sldId id="304" r:id="rId21"/>
    <p:sldId id="410" r:id="rId22"/>
    <p:sldId id="4076" r:id="rId23"/>
    <p:sldId id="141168095" r:id="rId24"/>
    <p:sldId id="141168109" r:id="rId25"/>
    <p:sldId id="141168112" r:id="rId26"/>
    <p:sldId id="409" r:id="rId27"/>
    <p:sldId id="4158" r:id="rId28"/>
    <p:sldId id="287" r:id="rId29"/>
    <p:sldId id="4206" r:id="rId30"/>
    <p:sldId id="4166" r:id="rId31"/>
    <p:sldId id="408" r:id="rId32"/>
    <p:sldId id="4167" r:id="rId33"/>
    <p:sldId id="4168" r:id="rId34"/>
    <p:sldId id="413" r:id="rId35"/>
    <p:sldId id="294" r:id="rId36"/>
    <p:sldId id="4169" r:id="rId37"/>
    <p:sldId id="4170" r:id="rId38"/>
    <p:sldId id="423" r:id="rId39"/>
    <p:sldId id="141168116" r:id="rId40"/>
    <p:sldId id="414" r:id="rId41"/>
    <p:sldId id="4208" r:id="rId42"/>
    <p:sldId id="268" r:id="rId43"/>
    <p:sldId id="141168093" r:id="rId44"/>
    <p:sldId id="141168092" r:id="rId45"/>
    <p:sldId id="412" r:id="rId46"/>
    <p:sldId id="4162" r:id="rId47"/>
    <p:sldId id="141168113" r:id="rId48"/>
    <p:sldId id="415" r:id="rId49"/>
    <p:sldId id="141168117" r:id="rId50"/>
    <p:sldId id="4173" r:id="rId51"/>
    <p:sldId id="141168114"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asdair Nottingham" initials="AN" lastIdx="1" clrIdx="0"/>
  <p:cmAuthor id="2" name="Alasdair Nottingham" initials="AN [2]" lastIdx="1" clrIdx="1"/>
  <p:cmAuthor id="3" name="Alasdair Nottingham" initials="AN [3]" lastIdx="1" clrIdx="2"/>
  <p:cmAuthor id="4" name="Alasdair Nottingham" initials="AN [4]" lastIdx="1" clrIdx="3"/>
  <p:cmAuthor id="5" name="Alasdair Nottingham" initials="AN [2] [2]"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1E6"/>
    <a:srgbClr val="FFFFFF"/>
    <a:srgbClr val="43C0A0"/>
    <a:srgbClr val="4689CC"/>
    <a:srgbClr val="00B0F0"/>
    <a:srgbClr val="416BB1"/>
    <a:srgbClr val="1C3649"/>
    <a:srgbClr val="EA3AC4"/>
    <a:srgbClr val="000000"/>
    <a:srgbClr val="1D37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65" autoAdjust="0"/>
    <p:restoredTop sz="76054" autoAdjust="0"/>
  </p:normalViewPr>
  <p:slideViewPr>
    <p:cSldViewPr snapToGrid="0">
      <p:cViewPr varScale="1">
        <p:scale>
          <a:sx n="96" d="100"/>
          <a:sy n="96" d="100"/>
        </p:scale>
        <p:origin x="1888" y="160"/>
      </p:cViewPr>
      <p:guideLst>
        <p:guide orient="horz" pos="2160"/>
        <p:guide pos="3840"/>
      </p:guideLst>
    </p:cSldViewPr>
  </p:slideViewPr>
  <p:outlineViewPr>
    <p:cViewPr>
      <p:scale>
        <a:sx n="33" d="100"/>
        <a:sy n="33" d="100"/>
      </p:scale>
      <p:origin x="0" y="8232"/>
    </p:cViewPr>
  </p:outlineViewPr>
  <p:notesTextViewPr>
    <p:cViewPr>
      <p:scale>
        <a:sx n="1" d="1"/>
        <a:sy n="1" d="1"/>
      </p:scale>
      <p:origin x="0" y="0"/>
    </p:cViewPr>
  </p:notesTextViewPr>
  <p:notesViewPr>
    <p:cSldViewPr snapToGrid="0" snapToObjects="1">
      <p:cViewPr varScale="1">
        <p:scale>
          <a:sx n="86" d="100"/>
          <a:sy n="86" d="100"/>
        </p:scale>
        <p:origin x="3928"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commentAuthors" Target="commentAuthor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5.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tableStyles" Target="tableStyle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viewProps" Target="viewProp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46BCCA-AD29-E54E-BB58-C311C7A0C839}"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GB"/>
        </a:p>
      </dgm:t>
    </dgm:pt>
    <dgm:pt modelId="{4B1E54E1-1BFB-C542-96E2-B6FE3A20A976}">
      <dgm:prSet phldrT="[Text]"/>
      <dgm:spPr/>
      <dgm:t>
        <a:bodyPr/>
        <a:lstStyle/>
        <a:p>
          <a:r>
            <a:rPr lang="en-GB"/>
            <a:t> </a:t>
          </a:r>
        </a:p>
      </dgm:t>
    </dgm:pt>
    <dgm:pt modelId="{29568009-2FFD-B944-9DF8-FA3808BCCE29}" type="parTrans" cxnId="{C7CF2392-9386-7C4D-A929-FCEEBDE3FA1E}">
      <dgm:prSet/>
      <dgm:spPr/>
      <dgm:t>
        <a:bodyPr/>
        <a:lstStyle/>
        <a:p>
          <a:endParaRPr lang="en-GB"/>
        </a:p>
      </dgm:t>
    </dgm:pt>
    <dgm:pt modelId="{C57B1E35-B284-4C45-9B86-A0755560E41C}" type="sibTrans" cxnId="{C7CF2392-9386-7C4D-A929-FCEEBDE3FA1E}">
      <dgm:prSet/>
      <dgm:spPr/>
      <dgm:t>
        <a:bodyPr/>
        <a:lstStyle/>
        <a:p>
          <a:endParaRPr lang="en-GB"/>
        </a:p>
      </dgm:t>
    </dgm:pt>
    <dgm:pt modelId="{C7FD8C8C-E721-5244-A252-EB2940603AAE}">
      <dgm:prSet phldrT="[Text]"/>
      <dgm:spPr/>
      <dgm:t>
        <a:bodyPr/>
        <a:lstStyle/>
        <a:p>
          <a:r>
            <a:rPr lang="en-GB" dirty="0"/>
            <a:t> </a:t>
          </a:r>
        </a:p>
      </dgm:t>
    </dgm:pt>
    <dgm:pt modelId="{6E6F5B05-65F3-2B48-A649-546435A8E107}" type="parTrans" cxnId="{627B5ED4-9CD9-274A-8DE4-FE816FE91875}">
      <dgm:prSet/>
      <dgm:spPr/>
      <dgm:t>
        <a:bodyPr/>
        <a:lstStyle/>
        <a:p>
          <a:endParaRPr lang="en-GB"/>
        </a:p>
      </dgm:t>
    </dgm:pt>
    <dgm:pt modelId="{14290B59-2BC3-2B4C-9408-E9692BAE0300}" type="sibTrans" cxnId="{627B5ED4-9CD9-274A-8DE4-FE816FE91875}">
      <dgm:prSet/>
      <dgm:spPr/>
      <dgm:t>
        <a:bodyPr/>
        <a:lstStyle/>
        <a:p>
          <a:endParaRPr lang="en-GB"/>
        </a:p>
      </dgm:t>
    </dgm:pt>
    <dgm:pt modelId="{7792C182-1208-614B-A161-422F42D76456}" type="pres">
      <dgm:prSet presAssocID="{7D46BCCA-AD29-E54E-BB58-C311C7A0C839}" presName="cycle" presStyleCnt="0">
        <dgm:presLayoutVars>
          <dgm:dir/>
          <dgm:resizeHandles val="exact"/>
        </dgm:presLayoutVars>
      </dgm:prSet>
      <dgm:spPr/>
    </dgm:pt>
    <dgm:pt modelId="{B7F29F1F-9FE3-E042-9DDD-5541D2B80F45}" type="pres">
      <dgm:prSet presAssocID="{4B1E54E1-1BFB-C542-96E2-B6FE3A20A976}" presName="dummy" presStyleCnt="0"/>
      <dgm:spPr/>
    </dgm:pt>
    <dgm:pt modelId="{84BED4C5-B8F9-9948-807C-20F678158E4D}" type="pres">
      <dgm:prSet presAssocID="{4B1E54E1-1BFB-C542-96E2-B6FE3A20A976}" presName="node" presStyleLbl="revTx" presStyleIdx="0" presStyleCnt="2">
        <dgm:presLayoutVars>
          <dgm:bulletEnabled val="1"/>
        </dgm:presLayoutVars>
      </dgm:prSet>
      <dgm:spPr/>
    </dgm:pt>
    <dgm:pt modelId="{001B3F75-5671-C045-89D4-6AE3BD417B24}" type="pres">
      <dgm:prSet presAssocID="{C57B1E35-B284-4C45-9B86-A0755560E41C}" presName="sibTrans" presStyleLbl="node1" presStyleIdx="0" presStyleCnt="2"/>
      <dgm:spPr/>
    </dgm:pt>
    <dgm:pt modelId="{CBCF5FE3-59D7-EF4F-9B94-339C7E75CA12}" type="pres">
      <dgm:prSet presAssocID="{C7FD8C8C-E721-5244-A252-EB2940603AAE}" presName="dummy" presStyleCnt="0"/>
      <dgm:spPr/>
    </dgm:pt>
    <dgm:pt modelId="{B1747988-5728-AD40-8D9A-793BA725E4A4}" type="pres">
      <dgm:prSet presAssocID="{C7FD8C8C-E721-5244-A252-EB2940603AAE}" presName="node" presStyleLbl="revTx" presStyleIdx="1" presStyleCnt="2">
        <dgm:presLayoutVars>
          <dgm:bulletEnabled val="1"/>
        </dgm:presLayoutVars>
      </dgm:prSet>
      <dgm:spPr/>
    </dgm:pt>
    <dgm:pt modelId="{84808CDE-7FD8-5241-BD60-FBB56EBB7B84}" type="pres">
      <dgm:prSet presAssocID="{14290B59-2BC3-2B4C-9408-E9692BAE0300}" presName="sibTrans" presStyleLbl="node1" presStyleIdx="1" presStyleCnt="2"/>
      <dgm:spPr/>
    </dgm:pt>
  </dgm:ptLst>
  <dgm:cxnLst>
    <dgm:cxn modelId="{DC65FE21-CE9D-B143-B498-1C379C996CBE}" type="presOf" srcId="{14290B59-2BC3-2B4C-9408-E9692BAE0300}" destId="{84808CDE-7FD8-5241-BD60-FBB56EBB7B84}" srcOrd="0" destOrd="0" presId="urn:microsoft.com/office/officeart/2005/8/layout/cycle1"/>
    <dgm:cxn modelId="{BCB96B4E-69AE-FC44-95E1-5DCE369F76B9}" type="presOf" srcId="{4B1E54E1-1BFB-C542-96E2-B6FE3A20A976}" destId="{84BED4C5-B8F9-9948-807C-20F678158E4D}" srcOrd="0" destOrd="0" presId="urn:microsoft.com/office/officeart/2005/8/layout/cycle1"/>
    <dgm:cxn modelId="{F8545D71-2C8F-9745-9242-7607A19830BA}" type="presOf" srcId="{C7FD8C8C-E721-5244-A252-EB2940603AAE}" destId="{B1747988-5728-AD40-8D9A-793BA725E4A4}" srcOrd="0" destOrd="0" presId="urn:microsoft.com/office/officeart/2005/8/layout/cycle1"/>
    <dgm:cxn modelId="{45A25983-212D-E74B-AEB3-5C4A5A2968FE}" type="presOf" srcId="{7D46BCCA-AD29-E54E-BB58-C311C7A0C839}" destId="{7792C182-1208-614B-A161-422F42D76456}" srcOrd="0" destOrd="0" presId="urn:microsoft.com/office/officeart/2005/8/layout/cycle1"/>
    <dgm:cxn modelId="{C7CF2392-9386-7C4D-A929-FCEEBDE3FA1E}" srcId="{7D46BCCA-AD29-E54E-BB58-C311C7A0C839}" destId="{4B1E54E1-1BFB-C542-96E2-B6FE3A20A976}" srcOrd="0" destOrd="0" parTransId="{29568009-2FFD-B944-9DF8-FA3808BCCE29}" sibTransId="{C57B1E35-B284-4C45-9B86-A0755560E41C}"/>
    <dgm:cxn modelId="{76F76CB4-672A-F748-9732-17C5D253503A}" type="presOf" srcId="{C57B1E35-B284-4C45-9B86-A0755560E41C}" destId="{001B3F75-5671-C045-89D4-6AE3BD417B24}" srcOrd="0" destOrd="0" presId="urn:microsoft.com/office/officeart/2005/8/layout/cycle1"/>
    <dgm:cxn modelId="{627B5ED4-9CD9-274A-8DE4-FE816FE91875}" srcId="{7D46BCCA-AD29-E54E-BB58-C311C7A0C839}" destId="{C7FD8C8C-E721-5244-A252-EB2940603AAE}" srcOrd="1" destOrd="0" parTransId="{6E6F5B05-65F3-2B48-A649-546435A8E107}" sibTransId="{14290B59-2BC3-2B4C-9408-E9692BAE0300}"/>
    <dgm:cxn modelId="{73E26D71-D132-6E4B-B5C0-EDCA929746D9}" type="presParOf" srcId="{7792C182-1208-614B-A161-422F42D76456}" destId="{B7F29F1F-9FE3-E042-9DDD-5541D2B80F45}" srcOrd="0" destOrd="0" presId="urn:microsoft.com/office/officeart/2005/8/layout/cycle1"/>
    <dgm:cxn modelId="{1A2479EF-D44C-B945-9B6C-6407AFBFB2ED}" type="presParOf" srcId="{7792C182-1208-614B-A161-422F42D76456}" destId="{84BED4C5-B8F9-9948-807C-20F678158E4D}" srcOrd="1" destOrd="0" presId="urn:microsoft.com/office/officeart/2005/8/layout/cycle1"/>
    <dgm:cxn modelId="{B40726FF-8015-8A44-9899-320206119F62}" type="presParOf" srcId="{7792C182-1208-614B-A161-422F42D76456}" destId="{001B3F75-5671-C045-89D4-6AE3BD417B24}" srcOrd="2" destOrd="0" presId="urn:microsoft.com/office/officeart/2005/8/layout/cycle1"/>
    <dgm:cxn modelId="{5708A701-54DC-2641-AE15-3B75EDF72B32}" type="presParOf" srcId="{7792C182-1208-614B-A161-422F42D76456}" destId="{CBCF5FE3-59D7-EF4F-9B94-339C7E75CA12}" srcOrd="3" destOrd="0" presId="urn:microsoft.com/office/officeart/2005/8/layout/cycle1"/>
    <dgm:cxn modelId="{6CA63CF0-AF98-7643-885D-160A682AE5C2}" type="presParOf" srcId="{7792C182-1208-614B-A161-422F42D76456}" destId="{B1747988-5728-AD40-8D9A-793BA725E4A4}" srcOrd="4" destOrd="0" presId="urn:microsoft.com/office/officeart/2005/8/layout/cycle1"/>
    <dgm:cxn modelId="{B6C58846-D4C3-B248-B1DF-4D9A32FADB61}" type="presParOf" srcId="{7792C182-1208-614B-A161-422F42D76456}" destId="{84808CDE-7FD8-5241-BD60-FBB56EBB7B84}"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BED4C5-B8F9-9948-807C-20F678158E4D}">
      <dsp:nvSpPr>
        <dsp:cNvPr id="0" name=""/>
        <dsp:cNvSpPr/>
      </dsp:nvSpPr>
      <dsp:spPr>
        <a:xfrm>
          <a:off x="4128257" y="1124368"/>
          <a:ext cx="2130362" cy="2130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GB" sz="6500" kern="1200"/>
            <a:t> </a:t>
          </a:r>
        </a:p>
      </dsp:txBody>
      <dsp:txXfrm>
        <a:off x="4128257" y="1124368"/>
        <a:ext cx="2130362" cy="2130362"/>
      </dsp:txXfrm>
    </dsp:sp>
    <dsp:sp modelId="{001B3F75-5671-C045-89D4-6AE3BD417B24}">
      <dsp:nvSpPr>
        <dsp:cNvPr id="0" name=""/>
        <dsp:cNvSpPr/>
      </dsp:nvSpPr>
      <dsp:spPr>
        <a:xfrm>
          <a:off x="1259975" y="-2200"/>
          <a:ext cx="4383501" cy="4383501"/>
        </a:xfrm>
        <a:prstGeom prst="circularArrow">
          <a:avLst>
            <a:gd name="adj1" fmla="val 9477"/>
            <a:gd name="adj2" fmla="val 684419"/>
            <a:gd name="adj3" fmla="val 7853388"/>
            <a:gd name="adj4" fmla="val 2262193"/>
            <a:gd name="adj5" fmla="val 1105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747988-5728-AD40-8D9A-793BA725E4A4}">
      <dsp:nvSpPr>
        <dsp:cNvPr id="0" name=""/>
        <dsp:cNvSpPr/>
      </dsp:nvSpPr>
      <dsp:spPr>
        <a:xfrm>
          <a:off x="644833" y="1124368"/>
          <a:ext cx="2130362" cy="2130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GB" sz="6500" kern="1200" dirty="0"/>
            <a:t> </a:t>
          </a:r>
        </a:p>
      </dsp:txBody>
      <dsp:txXfrm>
        <a:off x="644833" y="1124368"/>
        <a:ext cx="2130362" cy="2130362"/>
      </dsp:txXfrm>
    </dsp:sp>
    <dsp:sp modelId="{84808CDE-7FD8-5241-BD60-FBB56EBB7B84}">
      <dsp:nvSpPr>
        <dsp:cNvPr id="0" name=""/>
        <dsp:cNvSpPr/>
      </dsp:nvSpPr>
      <dsp:spPr>
        <a:xfrm>
          <a:off x="1259975" y="-2200"/>
          <a:ext cx="4383501" cy="4383501"/>
        </a:xfrm>
        <a:prstGeom prst="circularArrow">
          <a:avLst>
            <a:gd name="adj1" fmla="val 9477"/>
            <a:gd name="adj2" fmla="val 684419"/>
            <a:gd name="adj3" fmla="val 18653388"/>
            <a:gd name="adj4" fmla="val 13062193"/>
            <a:gd name="adj5" fmla="val 1105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64624D-466C-2042-8A0A-5AA56DE2DC64}" type="datetimeFigureOut">
              <a:rPr lang="en-US" smtClean="0"/>
              <a:t>5/7/20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FDEB12-1E7D-7842-B661-53C9BBB77766}" type="slidenum">
              <a:rPr lang="en-US" smtClean="0"/>
              <a:t>‹#›</a:t>
            </a:fld>
            <a:endParaRPr lang="en-US" dirty="0"/>
          </a:p>
        </p:txBody>
      </p:sp>
    </p:spTree>
    <p:extLst>
      <p:ext uri="{BB962C8B-B14F-4D97-AF65-F5344CB8AC3E}">
        <p14:creationId xmlns:p14="http://schemas.microsoft.com/office/powerpoint/2010/main" val="1004135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60D7BC-41EB-DC45-939C-558E874D2743}" type="datetimeFigureOut">
              <a:rPr lang="en-US" smtClean="0"/>
              <a:t>5/7/20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29C4E9-9815-2C4B-8773-F08204D37298}" type="slidenum">
              <a:rPr lang="en-US" smtClean="0"/>
              <a:t>‹#›</a:t>
            </a:fld>
            <a:endParaRPr lang="en-US" dirty="0"/>
          </a:p>
        </p:txBody>
      </p:sp>
    </p:spTree>
    <p:extLst>
      <p:ext uri="{BB962C8B-B14F-4D97-AF65-F5344CB8AC3E}">
        <p14:creationId xmlns:p14="http://schemas.microsoft.com/office/powerpoint/2010/main" val="155976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29C4E9-9815-2C4B-8773-F08204D3729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242419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29C4E9-9815-2C4B-8773-F08204D3729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17590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021FA1-8146-7B4C-BE05-EC111469A178}" type="slidenum">
              <a:rPr lang="en-US" altLang="ja-JP" smtClean="0"/>
              <a:pPr>
                <a:defRPr/>
              </a:pPr>
              <a:t>21</a:t>
            </a:fld>
            <a:endParaRPr lang="en-US" altLang="ja-JP"/>
          </a:p>
        </p:txBody>
      </p:sp>
    </p:spTree>
    <p:extLst>
      <p:ext uri="{BB962C8B-B14F-4D97-AF65-F5344CB8AC3E}">
        <p14:creationId xmlns:p14="http://schemas.microsoft.com/office/powerpoint/2010/main" val="19478569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021FA1-8146-7B4C-BE05-EC111469A178}" type="slidenum">
              <a:rPr lang="en-US" altLang="ja-JP" smtClean="0"/>
              <a:pPr>
                <a:defRPr/>
              </a:pPr>
              <a:t>22</a:t>
            </a:fld>
            <a:endParaRPr lang="en-US" altLang="ja-JP"/>
          </a:p>
        </p:txBody>
      </p:sp>
    </p:spTree>
    <p:extLst>
      <p:ext uri="{BB962C8B-B14F-4D97-AF65-F5344CB8AC3E}">
        <p14:creationId xmlns:p14="http://schemas.microsoft.com/office/powerpoint/2010/main" val="2827908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2499314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@Bulkhead allows you to specify number of concurrent requests.  </a:t>
            </a:r>
            <a:r>
              <a:rPr lang="en-GB" dirty="0" err="1"/>
              <a:t>waitingTaskQueue</a:t>
            </a:r>
            <a:r>
              <a:rPr lang="en-GB" dirty="0"/>
              <a:t> allows requests to be queued rather than failing.  To use </a:t>
            </a:r>
            <a:r>
              <a:rPr lang="en-GB" dirty="0" err="1"/>
              <a:t>waitingTaskQueue</a:t>
            </a:r>
            <a:r>
              <a:rPr lang="en-GB" dirty="0"/>
              <a:t>, you also need to specify @Asynchronous to prevent immediate rejection.</a:t>
            </a:r>
          </a:p>
        </p:txBody>
      </p:sp>
      <p:sp>
        <p:nvSpPr>
          <p:cNvPr id="4" name="Slide Number Placeholder 3"/>
          <p:cNvSpPr>
            <a:spLocks noGrp="1"/>
          </p:cNvSpPr>
          <p:nvPr>
            <p:ph type="sldNum" sz="quarter" idx="10"/>
          </p:nvPr>
        </p:nvSpPr>
        <p:spPr/>
        <p:txBody>
          <a:bodyPr/>
          <a:lstStyle/>
          <a:p>
            <a:fld id="{18D02FFD-07D4-5C4F-BD77-921008177348}" type="slidenum">
              <a:rPr lang="en-US" smtClean="0"/>
              <a:t>24</a:t>
            </a:fld>
            <a:endParaRPr lang="en-US" dirty="0"/>
          </a:p>
        </p:txBody>
      </p:sp>
    </p:spTree>
    <p:extLst>
      <p:ext uri="{BB962C8B-B14F-4D97-AF65-F5344CB8AC3E}">
        <p14:creationId xmlns:p14="http://schemas.microsoft.com/office/powerpoint/2010/main" val="2309494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6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Mention you can check in config.</a:t>
            </a:r>
          </a:p>
        </p:txBody>
      </p:sp>
      <p:sp>
        <p:nvSpPr>
          <p:cNvPr id="368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fld id="{075CFB63-5D0D-494D-8987-12B43EB26300}" type="slidenum">
              <a:rPr lang="en-US" altLang="en-US">
                <a:latin typeface="Calibri" charset="0"/>
              </a:rPr>
              <a:pPr/>
              <a:t>27</a:t>
            </a:fld>
            <a:endParaRPr lang="en-US" altLang="en-US">
              <a:latin typeface="Calibri" charset="0"/>
            </a:endParaRPr>
          </a:p>
        </p:txBody>
      </p:sp>
    </p:spTree>
    <p:extLst>
      <p:ext uri="{BB962C8B-B14F-4D97-AF65-F5344CB8AC3E}">
        <p14:creationId xmlns:p14="http://schemas.microsoft.com/office/powerpoint/2010/main" val="4448461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CustomShape 1"/>
          <p:cNvSpPr/>
          <p:nvPr/>
        </p:nvSpPr>
        <p:spPr>
          <a:xfrm>
            <a:off x="3881520" y="8686800"/>
            <a:ext cx="2973600" cy="4543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100000"/>
              </a:lnSpc>
            </a:pPr>
            <a:fld id="{22C30615-12F5-45B4-9908-53498D37268F}" type="slidenum">
              <a:rPr lang="en-US" sz="1400" b="0" strike="noStrike" spc="-1">
                <a:solidFill>
                  <a:srgbClr val="000000"/>
                </a:solidFill>
                <a:uFill>
                  <a:solidFill>
                    <a:srgbClr val="FFFFFF"/>
                  </a:solidFill>
                </a:uFill>
                <a:latin typeface="Times New Roman"/>
                <a:ea typeface="ＭＳ Ｐゴシック"/>
              </a:rPr>
              <a:t>29</a:t>
            </a:fld>
            <a:endParaRPr lang="en-US" sz="1800" b="0" strike="noStrike" spc="-1">
              <a:solidFill>
                <a:srgbClr val="000000"/>
              </a:solidFill>
              <a:uFill>
                <a:solidFill>
                  <a:srgbClr val="FFFFFF"/>
                </a:solidFill>
              </a:uFill>
              <a:latin typeface="Arial"/>
            </a:endParaRPr>
          </a:p>
        </p:txBody>
      </p:sp>
      <p:sp>
        <p:nvSpPr>
          <p:cNvPr id="244" name="PlaceHolder 2"/>
          <p:cNvSpPr>
            <a:spLocks noGrp="1"/>
          </p:cNvSpPr>
          <p:nvPr>
            <p:ph type="body"/>
          </p:nvPr>
        </p:nvSpPr>
        <p:spPr>
          <a:xfrm>
            <a:off x="685800" y="641520"/>
            <a:ext cx="5484960" cy="7770960"/>
          </a:xfrm>
          <a:prstGeom prst="rect">
            <a:avLst/>
          </a:prstGeom>
        </p:spPr>
        <p:txBody>
          <a:bodyPr lIns="0" tIns="0" rIns="0" bIns="0" anchor="ctr"/>
          <a:lstStyle/>
          <a:p>
            <a:pPr marL="216000" indent="-215280">
              <a:lnSpc>
                <a:spcPct val="100000"/>
              </a:lnSpc>
            </a:pPr>
            <a:r>
              <a:rPr lang="en-US" sz="1200" b="0" strike="noStrike" spc="-1">
                <a:solidFill>
                  <a:srgbClr val="000000"/>
                </a:solidFill>
                <a:uFill>
                  <a:solidFill>
                    <a:srgbClr val="FFFFFF"/>
                  </a:solidFill>
                </a:uFill>
                <a:latin typeface="Arial"/>
                <a:ea typeface="Helvetica Neue"/>
              </a:rPr>
              <a:t>Describe background information that will be useful to help understand how this feature will be used or integrated into the product.  Use this slide to cover existing concepts and the Key Concepts chart to cover new material that will need documentation.</a:t>
            </a:r>
            <a:endParaRPr lang="en-US" sz="1200" b="0" strike="noStrike" spc="-1">
              <a:solidFill>
                <a:srgbClr val="000000"/>
              </a:solidFill>
              <a:uFill>
                <a:solidFill>
                  <a:srgbClr val="FFFFFF"/>
                </a:solidFill>
              </a:uFill>
              <a:latin typeface="Arial"/>
            </a:endParaRPr>
          </a:p>
          <a:p>
            <a:pPr marL="216000" indent="-215280">
              <a:lnSpc>
                <a:spcPct val="100000"/>
              </a:lnSpc>
            </a:pPr>
            <a:endParaRPr lang="en-US" sz="1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7218479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6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Mention you can check in config.</a:t>
            </a:r>
          </a:p>
        </p:txBody>
      </p:sp>
      <p:sp>
        <p:nvSpPr>
          <p:cNvPr id="368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fld id="{075CFB63-5D0D-494D-8987-12B43EB26300}" type="slidenum">
              <a:rPr lang="en-US" altLang="en-US">
                <a:latin typeface="Calibri" charset="0"/>
              </a:rPr>
              <a:pPr/>
              <a:t>30</a:t>
            </a:fld>
            <a:endParaRPr lang="en-US" altLang="en-US">
              <a:latin typeface="Calibri" charset="0"/>
            </a:endParaRPr>
          </a:p>
        </p:txBody>
      </p:sp>
    </p:spTree>
    <p:extLst>
      <p:ext uri="{BB962C8B-B14F-4D97-AF65-F5344CB8AC3E}">
        <p14:creationId xmlns:p14="http://schemas.microsoft.com/office/powerpoint/2010/main" val="39366934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@Bulkhead allows you to specify number of concurrent requests.  </a:t>
            </a:r>
            <a:r>
              <a:rPr lang="en-GB" dirty="0" err="1"/>
              <a:t>waitingTaskQueue</a:t>
            </a:r>
            <a:r>
              <a:rPr lang="en-GB" dirty="0"/>
              <a:t> allows requests to be queued rather than failing.  To use </a:t>
            </a:r>
            <a:r>
              <a:rPr lang="en-GB" dirty="0" err="1"/>
              <a:t>waitingTaskQueue</a:t>
            </a:r>
            <a:r>
              <a:rPr lang="en-GB" dirty="0"/>
              <a:t>, you also need to specify @Asynchronous to prevent immediate rejection.</a:t>
            </a:r>
          </a:p>
        </p:txBody>
      </p:sp>
      <p:sp>
        <p:nvSpPr>
          <p:cNvPr id="4" name="Slide Number Placeholder 3"/>
          <p:cNvSpPr>
            <a:spLocks noGrp="1"/>
          </p:cNvSpPr>
          <p:nvPr>
            <p:ph type="sldNum" sz="quarter" idx="10"/>
          </p:nvPr>
        </p:nvSpPr>
        <p:spPr/>
        <p:txBody>
          <a:bodyPr/>
          <a:lstStyle/>
          <a:p>
            <a:fld id="{18D02FFD-07D4-5C4F-BD77-921008177348}" type="slidenum">
              <a:rPr lang="en-US" smtClean="0"/>
              <a:t>31</a:t>
            </a:fld>
            <a:endParaRPr lang="en-US" dirty="0"/>
          </a:p>
        </p:txBody>
      </p:sp>
    </p:spTree>
    <p:extLst>
      <p:ext uri="{BB962C8B-B14F-4D97-AF65-F5344CB8AC3E}">
        <p14:creationId xmlns:p14="http://schemas.microsoft.com/office/powerpoint/2010/main" val="31441242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09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dirty="0">
                <a:ea typeface="ＭＳ Ｐゴシック" charset="-128"/>
              </a:rPr>
              <a:t>In any environment – bare metal, </a:t>
            </a:r>
            <a:r>
              <a:rPr lang="en-US" altLang="en-US" dirty="0" err="1">
                <a:ea typeface="ＭＳ Ｐゴシック" charset="-128"/>
              </a:rPr>
              <a:t>virtualised</a:t>
            </a:r>
            <a:r>
              <a:rPr lang="en-US" altLang="en-US" dirty="0">
                <a:ea typeface="ＭＳ Ｐゴシック" charset="-128"/>
              </a:rPr>
              <a:t>, cloud, containers – WAS is supported on a wide variety of operating systems and you can roll your own cloud using scripting, dev/ops tools, or a technology of your choice</a:t>
            </a:r>
          </a:p>
          <a:p>
            <a:pPr marL="171450" indent="-171450">
              <a:buFontTx/>
              <a:buChar char="-"/>
            </a:pPr>
            <a:r>
              <a:rPr lang="en-US" altLang="en-US" dirty="0">
                <a:ea typeface="ＭＳ Ｐゴシック" charset="-128"/>
              </a:rPr>
              <a:t>* In the IBM Bluemix cloud, Liberty runs on all three compute options:</a:t>
            </a:r>
          </a:p>
          <a:p>
            <a:pPr marL="628650" lvl="1" indent="-171450">
              <a:buFontTx/>
              <a:buChar char="-"/>
            </a:pPr>
            <a:r>
              <a:rPr lang="en-US" altLang="en-US" dirty="0">
                <a:ea typeface="ＭＳ Ｐゴシック" charset="-128"/>
              </a:rPr>
              <a:t>in the original Bluemix environment: </a:t>
            </a:r>
            <a:r>
              <a:rPr lang="en-US" altLang="en-US" dirty="0" err="1">
                <a:ea typeface="ＭＳ Ｐゴシック" charset="-128"/>
              </a:rPr>
              <a:t>CloudFoundry</a:t>
            </a:r>
            <a:r>
              <a:rPr lang="en-US" altLang="en-US" dirty="0">
                <a:ea typeface="ＭＳ Ｐゴシック" charset="-128"/>
              </a:rPr>
              <a:t> PaaS or ‘Instant Runtimes’, liberty provides the Java runtime</a:t>
            </a:r>
          </a:p>
          <a:p>
            <a:pPr marL="628650" lvl="1" indent="-171450">
              <a:buFontTx/>
              <a:buChar char="-"/>
            </a:pPr>
            <a:r>
              <a:rPr lang="en-US" altLang="en-US" dirty="0">
                <a:ea typeface="ＭＳ Ｐゴシック" charset="-128"/>
              </a:rPr>
              <a:t>* in the IBM Container Service, liberty servers can be wrapped in portable Docker containers and managed by the container service</a:t>
            </a:r>
          </a:p>
          <a:p>
            <a:pPr marL="628650" lvl="1" indent="-171450">
              <a:buFontTx/>
              <a:buChar char="-"/>
            </a:pPr>
            <a:r>
              <a:rPr lang="en-US" altLang="en-US" dirty="0">
                <a:ea typeface="ＭＳ Ｐゴシック" charset="-128"/>
              </a:rPr>
              <a:t>WAS can be installed and run in VMs provided by the OpenStack VM service which is currently in Beta</a:t>
            </a:r>
          </a:p>
          <a:p>
            <a:pPr marL="628650" lvl="1" indent="-171450">
              <a:buFontTx/>
              <a:buChar char="-"/>
            </a:pPr>
            <a:r>
              <a:rPr lang="en-US" altLang="en-US" dirty="0">
                <a:ea typeface="ＭＳ Ｐゴシック" charset="-128"/>
              </a:rPr>
              <a:t>Just available this month is ‘IBM Application Server on Cloud in Bluemix’ which will let users rent WAS instances in a shared environment </a:t>
            </a:r>
          </a:p>
          <a:p>
            <a:pPr marL="628650" lvl="1" indent="-171450">
              <a:buFontTx/>
              <a:buChar char="-"/>
            </a:pPr>
            <a:r>
              <a:rPr lang="en-US" altLang="en-US" i="1" dirty="0">
                <a:ea typeface="ＭＳ Ｐゴシック" charset="-128"/>
              </a:rPr>
              <a:t>more info on Bluemix compute options: https://</a:t>
            </a:r>
            <a:r>
              <a:rPr lang="en-US" altLang="en-US" i="1" dirty="0" err="1">
                <a:ea typeface="ＭＳ Ｐゴシック" charset="-128"/>
              </a:rPr>
              <a:t>developer.ibm.com</a:t>
            </a:r>
            <a:r>
              <a:rPr lang="en-US" altLang="en-US" i="1" dirty="0">
                <a:ea typeface="ＭＳ Ｐゴシック" charset="-128"/>
              </a:rPr>
              <a:t>/</a:t>
            </a:r>
            <a:r>
              <a:rPr lang="en-US" altLang="en-US" i="1" dirty="0" err="1">
                <a:ea typeface="ＭＳ Ｐゴシック" charset="-128"/>
              </a:rPr>
              <a:t>bluemix</a:t>
            </a:r>
            <a:r>
              <a:rPr lang="en-US" altLang="en-US" i="1" dirty="0">
                <a:ea typeface="ＭＳ Ｐゴシック" charset="-128"/>
              </a:rPr>
              <a:t>/2015/08/05/</a:t>
            </a:r>
            <a:r>
              <a:rPr lang="en-US" altLang="en-US" i="1" dirty="0" err="1">
                <a:ea typeface="ＭＳ Ｐゴシック" charset="-128"/>
              </a:rPr>
              <a:t>bluemix</a:t>
            </a:r>
            <a:r>
              <a:rPr lang="en-US" altLang="en-US" i="1" dirty="0">
                <a:ea typeface="ＭＳ Ｐゴシック" charset="-128"/>
              </a:rPr>
              <a:t>-instant-runtimes-containers-or-virtual-machines/</a:t>
            </a:r>
          </a:p>
          <a:p>
            <a:pPr marL="171450" indent="-171450">
              <a:buFontTx/>
              <a:buChar char="-"/>
            </a:pPr>
            <a:r>
              <a:rPr lang="en-US" altLang="en-US" dirty="0">
                <a:ea typeface="ＭＳ Ｐゴシック" charset="-128"/>
              </a:rPr>
              <a:t>* Liberty can be easily installed and configured in a private IaaS environment.  Pure Application patterns for WebSphere make the deployment of servers more efficient.</a:t>
            </a:r>
          </a:p>
          <a:p>
            <a:pPr marL="171450" indent="-171450">
              <a:buFontTx/>
              <a:buChar char="-"/>
            </a:pPr>
            <a:r>
              <a:rPr lang="en-US" altLang="en-US" dirty="0">
                <a:ea typeface="ＭＳ Ｐゴシック" charset="-128"/>
              </a:rPr>
              <a:t>* Public IaaS options are also available:</a:t>
            </a:r>
          </a:p>
          <a:p>
            <a:pPr marL="628650" lvl="1" indent="-171450">
              <a:buFontTx/>
              <a:buChar char="-"/>
            </a:pPr>
            <a:r>
              <a:rPr lang="en-US" altLang="en-US" dirty="0">
                <a:ea typeface="ＭＳ Ｐゴシック" charset="-128"/>
              </a:rPr>
              <a:t>on IBM’s SoftLayer you can install and configure Liberty directly onto rented VMs, or get pre-configured instances from the ‘IBM Application Server on Cloud’ service, this time in a dedicated environment.   You can also rent WAS instances on Microsoft Azure and Amazon Web Services</a:t>
            </a:r>
          </a:p>
          <a:p>
            <a:pPr marL="171450" indent="-171450">
              <a:buFontTx/>
              <a:buChar char="-"/>
            </a:pPr>
            <a:r>
              <a:rPr lang="en-US" altLang="en-US" dirty="0">
                <a:ea typeface="ＭＳ Ｐゴシック" charset="-128"/>
              </a:rPr>
              <a:t>If you choose a non-IBM PaaS you can also run Liberty there.  There is an open-source </a:t>
            </a:r>
            <a:r>
              <a:rPr lang="en-US" altLang="en-US" dirty="0" err="1">
                <a:ea typeface="ＭＳ Ｐゴシック" charset="-128"/>
              </a:rPr>
              <a:t>buildpack</a:t>
            </a:r>
            <a:r>
              <a:rPr lang="en-US" altLang="en-US" dirty="0">
                <a:ea typeface="ＭＳ Ｐゴシック" charset="-128"/>
              </a:rPr>
              <a:t> for </a:t>
            </a:r>
            <a:r>
              <a:rPr lang="en-US" altLang="en-US" dirty="0" err="1">
                <a:ea typeface="ＭＳ Ｐゴシック" charset="-128"/>
              </a:rPr>
              <a:t>CloudFoundry</a:t>
            </a:r>
            <a:r>
              <a:rPr lang="en-US" altLang="en-US" dirty="0">
                <a:ea typeface="ＭＳ Ｐゴシック" charset="-128"/>
              </a:rPr>
              <a:t> and Heroku, which forms the core of the Bluemix </a:t>
            </a:r>
            <a:r>
              <a:rPr lang="en-US" altLang="en-US" dirty="0" err="1">
                <a:ea typeface="ＭＳ Ｐゴシック" charset="-128"/>
              </a:rPr>
              <a:t>buildpack</a:t>
            </a:r>
            <a:r>
              <a:rPr lang="en-US" altLang="en-US" dirty="0">
                <a:ea typeface="ＭＳ Ｐゴシック" charset="-128"/>
              </a:rPr>
              <a:t> so is highly functional and very well tested.  That </a:t>
            </a:r>
            <a:r>
              <a:rPr lang="en-US" altLang="en-US" dirty="0" err="1">
                <a:ea typeface="ＭＳ Ｐゴシック" charset="-128"/>
              </a:rPr>
              <a:t>buildpack</a:t>
            </a:r>
            <a:r>
              <a:rPr lang="en-US" altLang="en-US" dirty="0">
                <a:ea typeface="ＭＳ Ｐゴシック" charset="-128"/>
              </a:rPr>
              <a:t> is also wrapped to provide the liberty cartridge for use in the OpenShift PaaS.</a:t>
            </a:r>
          </a:p>
          <a:p>
            <a:pPr marL="171450" indent="-171450"/>
            <a:r>
              <a:rPr lang="en-US" altLang="en-US" dirty="0">
                <a:ea typeface="ＭＳ Ｐゴシック" charset="-128"/>
              </a:rPr>
              <a:t>So we provide a wide choice of cloud environments for running WAS, and the bottom line is that WAS Liberty is technically small and simple enough to run in any environment, and we want to support you in running Liberty in whatever environment you choose.</a:t>
            </a:r>
          </a:p>
          <a:p>
            <a:pPr marL="171450" indent="-171450"/>
            <a:endParaRPr lang="en-US" altLang="en-US" dirty="0">
              <a:ea typeface="ＭＳ Ｐゴシック" charset="-128"/>
            </a:endParaRPr>
          </a:p>
        </p:txBody>
      </p:sp>
      <p:sp>
        <p:nvSpPr>
          <p:cNvPr id="409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fld id="{0062EA85-6BF2-014E-8E93-301D62AEBF52}" type="slidenum">
              <a:rPr lang="en-US" altLang="ja-JP">
                <a:latin typeface="Calibri" charset="0"/>
              </a:rPr>
              <a:pPr/>
              <a:t>35</a:t>
            </a:fld>
            <a:endParaRPr lang="en-US" altLang="ja-JP">
              <a:latin typeface="Calibri" charset="0"/>
            </a:endParaRPr>
          </a:p>
        </p:txBody>
      </p:sp>
    </p:spTree>
    <p:extLst>
      <p:ext uri="{BB962C8B-B14F-4D97-AF65-F5344CB8AC3E}">
        <p14:creationId xmlns:p14="http://schemas.microsoft.com/office/powerpoint/2010/main" val="3183690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29C4E9-9815-2C4B-8773-F08204D37298}" type="slidenum">
              <a:rPr lang="en-US" smtClean="0"/>
              <a:t>2</a:t>
            </a:fld>
            <a:endParaRPr lang="en-US" dirty="0"/>
          </a:p>
        </p:txBody>
      </p:sp>
    </p:spTree>
    <p:extLst>
      <p:ext uri="{BB962C8B-B14F-4D97-AF65-F5344CB8AC3E}">
        <p14:creationId xmlns:p14="http://schemas.microsoft.com/office/powerpoint/2010/main" val="10006270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Alasdair</a:t>
            </a:r>
          </a:p>
          <a:p>
            <a:endParaRPr lang="en-US" dirty="0"/>
          </a:p>
          <a:p>
            <a:r>
              <a:rPr lang="en-US" dirty="0"/>
              <a:t>Talk about exploiting Docker and Docker layers. </a:t>
            </a:r>
          </a:p>
          <a:p>
            <a:r>
              <a:rPr lang="en-US" dirty="0"/>
              <a:t>FAT jars are not your friend.</a:t>
            </a:r>
          </a:p>
          <a:p>
            <a:r>
              <a:rPr lang="en-US" dirty="0"/>
              <a:t>Docker and </a:t>
            </a:r>
            <a:r>
              <a:rPr lang="en-US" dirty="0" err="1"/>
              <a:t>Kube</a:t>
            </a:r>
            <a:r>
              <a:rPr lang="en-US" dirty="0"/>
              <a:t> are your friend and really the future for deployment</a:t>
            </a:r>
          </a:p>
        </p:txBody>
      </p:sp>
      <p:sp>
        <p:nvSpPr>
          <p:cNvPr id="4" name="Slide Number Placeholder 3"/>
          <p:cNvSpPr>
            <a:spLocks noGrp="1"/>
          </p:cNvSpPr>
          <p:nvPr>
            <p:ph type="sldNum" sz="quarter" idx="10"/>
          </p:nvPr>
        </p:nvSpPr>
        <p:spPr/>
        <p:txBody>
          <a:bodyPr/>
          <a:lstStyle/>
          <a:p>
            <a:fld id="{6AA8AAFC-0F2A-3943-B8AC-82F073F42726}" type="slidenum">
              <a:rPr lang="en-US" smtClean="0"/>
              <a:t>36</a:t>
            </a:fld>
            <a:endParaRPr lang="en-US"/>
          </a:p>
        </p:txBody>
      </p:sp>
    </p:spTree>
    <p:extLst>
      <p:ext uri="{BB962C8B-B14F-4D97-AF65-F5344CB8AC3E}">
        <p14:creationId xmlns:p14="http://schemas.microsoft.com/office/powerpoint/2010/main" val="3172188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29C4E9-9815-2C4B-8773-F08204D3729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05371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29C4E9-9815-2C4B-8773-F08204D37298}" type="slidenum">
              <a:rPr lang="en-US" smtClean="0"/>
              <a:t>44</a:t>
            </a:fld>
            <a:endParaRPr lang="en-US" dirty="0"/>
          </a:p>
        </p:txBody>
      </p:sp>
    </p:spTree>
    <p:extLst>
      <p:ext uri="{BB962C8B-B14F-4D97-AF65-F5344CB8AC3E}">
        <p14:creationId xmlns:p14="http://schemas.microsoft.com/office/powerpoint/2010/main" val="1843985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29C4E9-9815-2C4B-8773-F08204D3729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98334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building cloud-native apps</a:t>
            </a:r>
            <a:r>
              <a:rPr lang="en-US" baseline="0" dirty="0"/>
              <a:t> and </a:t>
            </a:r>
            <a:r>
              <a:rPr lang="en-US" baseline="0" dirty="0" err="1"/>
              <a:t>microservices</a:t>
            </a:r>
            <a:r>
              <a:rPr lang="en-US" baseline="0" dirty="0"/>
              <a:t> have a choice of the edition that best suits their needs when they want to get support.</a:t>
            </a:r>
          </a:p>
          <a:p>
            <a:endParaRPr lang="en-US" baseline="0" dirty="0"/>
          </a:p>
          <a:p>
            <a:r>
              <a:rPr lang="en-US" baseline="0" dirty="0"/>
              <a:t>For Web applications or </a:t>
            </a:r>
            <a:r>
              <a:rPr lang="en-US" baseline="0" dirty="0" err="1"/>
              <a:t>microservices</a:t>
            </a:r>
            <a:r>
              <a:rPr lang="en-US" baseline="0" dirty="0"/>
              <a:t> that rely only on the Web Profile, customers can select Liberty Core.</a:t>
            </a:r>
          </a:p>
          <a:p>
            <a:r>
              <a:rPr lang="en-US" baseline="0" dirty="0"/>
              <a:t>For applications that need to integrate with existing Java EE applications, for example using JMS, customers can select Liberty Base.</a:t>
            </a:r>
          </a:p>
          <a:p>
            <a:r>
              <a:rPr lang="en-US" baseline="0" dirty="0"/>
              <a:t>For a complete end-to-end DevOps pipeline that includes integration with GitHub, Jenkins, </a:t>
            </a:r>
            <a:r>
              <a:rPr lang="en-US" baseline="0" dirty="0" err="1"/>
              <a:t>Zipkin</a:t>
            </a:r>
            <a:r>
              <a:rPr lang="en-US" baseline="0" dirty="0"/>
              <a:t>, and Kubernetes (community edition, IBM Cloud private sold separately provides supported Kubernetes) then customers can select WebSphere Liberty ND (Network Deployment)</a:t>
            </a:r>
          </a:p>
          <a:p>
            <a:endParaRPr lang="en-US" baseline="0" dirty="0"/>
          </a:p>
          <a:p>
            <a:r>
              <a:rPr lang="en-US" baseline="0" dirty="0"/>
              <a:t>NOTE: Licensing conditions apply when running a mixed environment comprising both commercial WebSphere and Open Liberty (see later slide)</a:t>
            </a:r>
          </a:p>
          <a:p>
            <a:endParaRPr lang="en-US" baseline="0" dirty="0"/>
          </a:p>
          <a:p>
            <a:r>
              <a:rPr lang="en-US" dirty="0"/>
              <a:t>1 reasons we did what we did (GP)</a:t>
            </a:r>
          </a:p>
          <a:p>
            <a:r>
              <a:rPr lang="en-US" dirty="0"/>
              <a:t>[State what we believe:] </a:t>
            </a:r>
          </a:p>
          <a:p>
            <a:r>
              <a:rPr lang="en-US" dirty="0"/>
              <a:t>"We believe that the tools you choose shouldn’t make your job harder than necessary, or obscure what’s really going on under the covers because, at the end of the day, you are the one who has to support it."</a:t>
            </a:r>
          </a:p>
          <a:p>
            <a:r>
              <a:rPr lang="en-US" dirty="0"/>
              <a:t>"We believe you should be able to focus on getting your job done without worrying about how to wire together the technology you need to do it."</a:t>
            </a:r>
          </a:p>
          <a:p>
            <a:r>
              <a:rPr lang="en-US" dirty="0"/>
              <a:t>"We understand that whatever you're building is likely to be a part of something bigger."</a:t>
            </a:r>
          </a:p>
          <a:p>
            <a:r>
              <a:rPr lang="en-US" dirty="0"/>
              <a:t>Aimed initially at addressing developers needs to get away from "</a:t>
            </a:r>
            <a:r>
              <a:rPr lang="en-US" dirty="0" err="1"/>
              <a:t>WebsFear</a:t>
            </a:r>
            <a:r>
              <a:rPr lang="en-US" dirty="0"/>
              <a:t>"</a:t>
            </a:r>
          </a:p>
          <a:p>
            <a:r>
              <a:rPr lang="en-US" dirty="0"/>
              <a:t>Admin console 'may or may not need to restart server'.</a:t>
            </a:r>
          </a:p>
          <a:p>
            <a:r>
              <a:rPr lang="en-US" dirty="0"/>
              <a:t>Even before we released it, progressed to lightweight runtime but ALWAYS </a:t>
            </a:r>
            <a:r>
              <a:rPr lang="en-US" dirty="0" err="1"/>
              <a:t>focussed</a:t>
            </a:r>
            <a:r>
              <a:rPr lang="en-US" dirty="0"/>
              <a:t> on developer-first</a:t>
            </a:r>
          </a:p>
          <a:p>
            <a:r>
              <a:rPr lang="en-US" dirty="0"/>
              <a:t>Cloud motivation for small performant runtime: we needed our own solution in IBM for efficiency in public cloud. </a:t>
            </a:r>
          </a:p>
          <a:p>
            <a:r>
              <a:rPr lang="en-US" dirty="0"/>
              <a:t>1 Things we solved that are either unique or best in class (AN)</a:t>
            </a:r>
          </a:p>
          <a:p>
            <a:endParaRPr lang="en-US" dirty="0"/>
          </a:p>
        </p:txBody>
      </p:sp>
      <p:sp>
        <p:nvSpPr>
          <p:cNvPr id="4" name="Slide Number Placeholder 3"/>
          <p:cNvSpPr>
            <a:spLocks noGrp="1"/>
          </p:cNvSpPr>
          <p:nvPr>
            <p:ph type="sldNum" sz="quarter" idx="10"/>
          </p:nvPr>
        </p:nvSpPr>
        <p:spPr/>
        <p:txBody>
          <a:bodyPr/>
          <a:lstStyle/>
          <a:p>
            <a:fld id="{449DA338-18D0-3342-BF64-9DC90F545C74}"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3698061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The server configuration allows you to control which features are loaded into a given server instance at a very fine-grained level, so you get exactly the function you want and no more.</a:t>
            </a: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fld id="{69FEEA58-289C-B649-8621-8494D5486ABC}" type="slidenum">
              <a:rPr lang="en-US" altLang="en-US">
                <a:latin typeface="Calibri" charset="0"/>
              </a:rPr>
              <a:pPr/>
              <a:t>9</a:t>
            </a:fld>
            <a:endParaRPr lang="en-US" altLang="en-US">
              <a:latin typeface="Calibri" charset="0"/>
            </a:endParaRPr>
          </a:p>
        </p:txBody>
      </p:sp>
    </p:spTree>
    <p:extLst>
      <p:ext uri="{BB962C8B-B14F-4D97-AF65-F5344CB8AC3E}">
        <p14:creationId xmlns:p14="http://schemas.microsoft.com/office/powerpoint/2010/main" val="1046673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Stabilized features are not shown. See https://</a:t>
            </a:r>
            <a:r>
              <a:rPr lang="en-US" dirty="0" err="1"/>
              <a:t>www.ibm.com</a:t>
            </a:r>
            <a:r>
              <a:rPr lang="en-US" dirty="0"/>
              <a:t>/support/</a:t>
            </a:r>
            <a:r>
              <a:rPr lang="en-US" dirty="0" err="1"/>
              <a:t>knowledgecenter</a:t>
            </a:r>
            <a:r>
              <a:rPr lang="en-US" dirty="0"/>
              <a:t>/</a:t>
            </a:r>
            <a:r>
              <a:rPr lang="en-US" dirty="0" err="1"/>
              <a:t>en</a:t>
            </a:r>
            <a:r>
              <a:rPr lang="en-US" dirty="0"/>
              <a:t>/</a:t>
            </a:r>
            <a:r>
              <a:rPr lang="en-US" dirty="0" err="1"/>
              <a:t>SSEQTP_liberty</a:t>
            </a:r>
            <a:r>
              <a:rPr lang="en-US" dirty="0"/>
              <a:t>/</a:t>
            </a:r>
            <a:r>
              <a:rPr lang="en-US" dirty="0" err="1"/>
              <a:t>com.ibm.websphere.wlp.doc</a:t>
            </a:r>
            <a:r>
              <a:rPr lang="en-US" dirty="0"/>
              <a:t>/ae/</a:t>
            </a:r>
            <a:r>
              <a:rPr lang="en-US" dirty="0" err="1"/>
              <a:t>rwlp_stabfeat.html</a:t>
            </a:r>
            <a:endParaRPr lang="en-US" dirty="0"/>
          </a:p>
          <a:p>
            <a:r>
              <a:rPr lang="en-US" dirty="0"/>
              <a:t>Where there are multiple features of same version most recent </a:t>
            </a:r>
            <a:r>
              <a:rPr lang="en-US"/>
              <a:t>is shown.</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36021FA1-8146-7B4C-BE05-EC111469A178}" type="slidenum">
              <a:rPr kumimoji="0" lang="en-US" altLang="ja-JP" sz="1200" b="0" i="0" u="none" strike="noStrike" kern="1200" cap="none" spc="0" normalizeH="0" baseline="0" noProof="0" smtClean="0">
                <a:ln>
                  <a:noFill/>
                </a:ln>
                <a:solidFill>
                  <a:prstClr val="black"/>
                </a:solidFill>
                <a:effectLst/>
                <a:uLnTx/>
                <a:uFillTx/>
                <a:latin typeface="Calibri" charset="0"/>
                <a:ea typeface="ＭＳ Ｐゴシック" charset="0"/>
                <a:cs typeface="Arial" charset="0"/>
              </a:rPr>
              <a:pPr marL="0" marR="0" lvl="0" indent="0" algn="r" defTabSz="457200" rtl="0" eaLnBrk="1" fontAlgn="base" latinLnBrk="0" hangingPunct="1">
                <a:lnSpc>
                  <a:spcPct val="100000"/>
                </a:lnSpc>
                <a:spcBef>
                  <a:spcPct val="0"/>
                </a:spcBef>
                <a:spcAft>
                  <a:spcPct val="0"/>
                </a:spcAft>
                <a:buClrTx/>
                <a:buSzTx/>
                <a:buFontTx/>
                <a:buNone/>
                <a:tabLst/>
                <a:defRPr/>
              </a:pPr>
              <a:t>12</a:t>
            </a:fld>
            <a:endParaRPr kumimoji="0" lang="en-US" altLang="ja-JP" sz="1200" b="0" i="0" u="none" strike="noStrike" kern="1200" cap="none" spc="0" normalizeH="0" baseline="0" noProof="0">
              <a:ln>
                <a:noFill/>
              </a:ln>
              <a:solidFill>
                <a:prstClr val="black"/>
              </a:solidFill>
              <a:effectLst/>
              <a:uLnTx/>
              <a:uFillTx/>
              <a:latin typeface="Calibri" charset="0"/>
              <a:ea typeface="ＭＳ Ｐゴシック" charset="0"/>
              <a:cs typeface="Arial" charset="0"/>
            </a:endParaRPr>
          </a:p>
        </p:txBody>
      </p:sp>
    </p:spTree>
    <p:extLst>
      <p:ext uri="{BB962C8B-B14F-4D97-AF65-F5344CB8AC3E}">
        <p14:creationId xmlns:p14="http://schemas.microsoft.com/office/powerpoint/2010/main" val="658529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Stabilized features are not shown. See https://</a:t>
            </a:r>
            <a:r>
              <a:rPr lang="en-US" dirty="0" err="1"/>
              <a:t>www.ibm.com</a:t>
            </a:r>
            <a:r>
              <a:rPr lang="en-US" dirty="0"/>
              <a:t>/support/</a:t>
            </a:r>
            <a:r>
              <a:rPr lang="en-US" dirty="0" err="1"/>
              <a:t>knowledgecenter</a:t>
            </a:r>
            <a:r>
              <a:rPr lang="en-US" dirty="0"/>
              <a:t>/</a:t>
            </a:r>
            <a:r>
              <a:rPr lang="en-US" dirty="0" err="1"/>
              <a:t>en</a:t>
            </a:r>
            <a:r>
              <a:rPr lang="en-US" dirty="0"/>
              <a:t>/</a:t>
            </a:r>
            <a:r>
              <a:rPr lang="en-US" dirty="0" err="1"/>
              <a:t>SSEQTP_liberty</a:t>
            </a:r>
            <a:r>
              <a:rPr lang="en-US" dirty="0"/>
              <a:t>/</a:t>
            </a:r>
            <a:r>
              <a:rPr lang="en-US" dirty="0" err="1"/>
              <a:t>com.ibm.websphere.wlp.doc</a:t>
            </a:r>
            <a:r>
              <a:rPr lang="en-US" dirty="0"/>
              <a:t>/ae/</a:t>
            </a:r>
            <a:r>
              <a:rPr lang="en-US" dirty="0" err="1"/>
              <a:t>rwlp_stabfeat.html</a:t>
            </a:r>
            <a:endParaRPr lang="en-US" dirty="0"/>
          </a:p>
          <a:p>
            <a:r>
              <a:rPr lang="en-US" dirty="0"/>
              <a:t>Where there are multiple features of same version most recent </a:t>
            </a:r>
            <a:r>
              <a:rPr lang="en-US"/>
              <a:t>is shown.</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36021FA1-8146-7B4C-BE05-EC111469A178}" type="slidenum">
              <a:rPr kumimoji="0" lang="en-US" altLang="ja-JP" sz="1200" b="0" i="0" u="none" strike="noStrike" kern="1200" cap="none" spc="0" normalizeH="0" baseline="0" noProof="0" smtClean="0">
                <a:ln>
                  <a:noFill/>
                </a:ln>
                <a:solidFill>
                  <a:prstClr val="black"/>
                </a:solidFill>
                <a:effectLst/>
                <a:uLnTx/>
                <a:uFillTx/>
                <a:latin typeface="Calibri" charset="0"/>
                <a:ea typeface="ＭＳ Ｐゴシック" charset="0"/>
                <a:cs typeface="Arial" charset="0"/>
              </a:rPr>
              <a:pPr marL="0" marR="0" lvl="0" indent="0" algn="r" defTabSz="457200" rtl="0" eaLnBrk="1" fontAlgn="base" latinLnBrk="0" hangingPunct="1">
                <a:lnSpc>
                  <a:spcPct val="100000"/>
                </a:lnSpc>
                <a:spcBef>
                  <a:spcPct val="0"/>
                </a:spcBef>
                <a:spcAft>
                  <a:spcPct val="0"/>
                </a:spcAft>
                <a:buClrTx/>
                <a:buSzTx/>
                <a:buFontTx/>
                <a:buNone/>
                <a:tabLst/>
                <a:defRPr/>
              </a:pPr>
              <a:t>13</a:t>
            </a:fld>
            <a:endParaRPr kumimoji="0" lang="en-US" altLang="ja-JP" sz="1200" b="0" i="0" u="none" strike="noStrike" kern="1200" cap="none" spc="0" normalizeH="0" baseline="0" noProof="0">
              <a:ln>
                <a:noFill/>
              </a:ln>
              <a:solidFill>
                <a:prstClr val="black"/>
              </a:solidFill>
              <a:effectLst/>
              <a:uLnTx/>
              <a:uFillTx/>
              <a:latin typeface="Calibri" charset="0"/>
              <a:ea typeface="ＭＳ Ｐゴシック" charset="0"/>
              <a:cs typeface="Arial" charset="0"/>
            </a:endParaRPr>
          </a:p>
        </p:txBody>
      </p:sp>
    </p:spTree>
    <p:extLst>
      <p:ext uri="{BB962C8B-B14F-4D97-AF65-F5344CB8AC3E}">
        <p14:creationId xmlns:p14="http://schemas.microsoft.com/office/powerpoint/2010/main" val="3428825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Stabilized features are not shown. See https://</a:t>
            </a:r>
            <a:r>
              <a:rPr lang="en-US" dirty="0" err="1"/>
              <a:t>www.ibm.com</a:t>
            </a:r>
            <a:r>
              <a:rPr lang="en-US" dirty="0"/>
              <a:t>/support/</a:t>
            </a:r>
            <a:r>
              <a:rPr lang="en-US" dirty="0" err="1"/>
              <a:t>knowledgecenter</a:t>
            </a:r>
            <a:r>
              <a:rPr lang="en-US" dirty="0"/>
              <a:t>/</a:t>
            </a:r>
            <a:r>
              <a:rPr lang="en-US" dirty="0" err="1"/>
              <a:t>en</a:t>
            </a:r>
            <a:r>
              <a:rPr lang="en-US" dirty="0"/>
              <a:t>/</a:t>
            </a:r>
            <a:r>
              <a:rPr lang="en-US" dirty="0" err="1"/>
              <a:t>SSEQTP_liberty</a:t>
            </a:r>
            <a:r>
              <a:rPr lang="en-US" dirty="0"/>
              <a:t>/</a:t>
            </a:r>
            <a:r>
              <a:rPr lang="en-US" dirty="0" err="1"/>
              <a:t>com.ibm.websphere.wlp.doc</a:t>
            </a:r>
            <a:r>
              <a:rPr lang="en-US" dirty="0"/>
              <a:t>/ae/</a:t>
            </a:r>
            <a:r>
              <a:rPr lang="en-US" dirty="0" err="1"/>
              <a:t>rwlp_stabfeat.html</a:t>
            </a:r>
            <a:endParaRPr lang="en-US" dirty="0"/>
          </a:p>
          <a:p>
            <a:r>
              <a:rPr lang="en-US" dirty="0"/>
              <a:t>Where there are multiple features of same version most recent </a:t>
            </a:r>
            <a:r>
              <a:rPr lang="en-US"/>
              <a:t>is shown.</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36021FA1-8146-7B4C-BE05-EC111469A178}" type="slidenum">
              <a:rPr kumimoji="0" lang="en-US" altLang="ja-JP" sz="1200" b="0" i="0" u="none" strike="noStrike" kern="1200" cap="none" spc="0" normalizeH="0" baseline="0" noProof="0" smtClean="0">
                <a:ln>
                  <a:noFill/>
                </a:ln>
                <a:solidFill>
                  <a:prstClr val="black"/>
                </a:solidFill>
                <a:effectLst/>
                <a:uLnTx/>
                <a:uFillTx/>
                <a:latin typeface="Calibri" charset="0"/>
                <a:ea typeface="ＭＳ Ｐゴシック" charset="0"/>
                <a:cs typeface="Arial" charset="0"/>
              </a:rPr>
              <a:pPr marL="0" marR="0" lvl="0" indent="0" algn="r" defTabSz="457200" rtl="0" eaLnBrk="1" fontAlgn="base" latinLnBrk="0" hangingPunct="1">
                <a:lnSpc>
                  <a:spcPct val="100000"/>
                </a:lnSpc>
                <a:spcBef>
                  <a:spcPct val="0"/>
                </a:spcBef>
                <a:spcAft>
                  <a:spcPct val="0"/>
                </a:spcAft>
                <a:buClrTx/>
                <a:buSzTx/>
                <a:buFontTx/>
                <a:buNone/>
                <a:tabLst/>
                <a:defRPr/>
              </a:pPr>
              <a:t>14</a:t>
            </a:fld>
            <a:endParaRPr kumimoji="0" lang="en-US" altLang="ja-JP" sz="1200" b="0" i="0" u="none" strike="noStrike" kern="1200" cap="none" spc="0" normalizeH="0" baseline="0" noProof="0">
              <a:ln>
                <a:noFill/>
              </a:ln>
              <a:solidFill>
                <a:prstClr val="black"/>
              </a:solidFill>
              <a:effectLst/>
              <a:uLnTx/>
              <a:uFillTx/>
              <a:latin typeface="Calibri" charset="0"/>
              <a:ea typeface="ＭＳ Ｐゴシック" charset="0"/>
              <a:cs typeface="Arial" charset="0"/>
            </a:endParaRPr>
          </a:p>
        </p:txBody>
      </p:sp>
    </p:spTree>
    <p:extLst>
      <p:ext uri="{BB962C8B-B14F-4D97-AF65-F5344CB8AC3E}">
        <p14:creationId xmlns:p14="http://schemas.microsoft.com/office/powerpoint/2010/main" val="3461662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29C4E9-9815-2C4B-8773-F08204D3729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521127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 Id="rId4" Type="http://schemas.openxmlformats.org/officeDocument/2006/relationships/image" Target="../media/image1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8" name="Picture 17" descr="img_powerpoint_title_withbea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descr="OL_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0444" y="396519"/>
            <a:ext cx="3019777" cy="514159"/>
          </a:xfrm>
          <a:prstGeom prst="rect">
            <a:avLst/>
          </a:prstGeom>
        </p:spPr>
      </p:pic>
      <p:sp>
        <p:nvSpPr>
          <p:cNvPr id="2" name="Title 1"/>
          <p:cNvSpPr>
            <a:spLocks noGrp="1"/>
          </p:cNvSpPr>
          <p:nvPr>
            <p:ph type="ctrTitle" hasCustomPrompt="1"/>
          </p:nvPr>
        </p:nvSpPr>
        <p:spPr>
          <a:xfrm>
            <a:off x="843847" y="3264954"/>
            <a:ext cx="10363200" cy="1470025"/>
          </a:xfrm>
        </p:spPr>
        <p:txBody>
          <a:bodyPr>
            <a:normAutofit/>
          </a:bodyPr>
          <a:lstStyle>
            <a:lvl1pPr marL="0" marR="0" indent="0" algn="l" defTabSz="609585" rtl="0" eaLnBrk="1" fontAlgn="auto" latinLnBrk="0" hangingPunct="1">
              <a:lnSpc>
                <a:spcPct val="100000"/>
              </a:lnSpc>
              <a:spcBef>
                <a:spcPct val="0"/>
              </a:spcBef>
              <a:spcAft>
                <a:spcPts val="0"/>
              </a:spcAft>
              <a:buClrTx/>
              <a:buSzTx/>
              <a:buFontTx/>
              <a:buNone/>
              <a:tabLst/>
              <a:defRPr sz="6400">
                <a:solidFill>
                  <a:srgbClr val="20203E"/>
                </a:solidFill>
                <a:latin typeface="Trebuchet MS"/>
                <a:cs typeface="Trebuchet MS"/>
              </a:defRPr>
            </a:lvl1pPr>
          </a:lstStyle>
          <a:p>
            <a:r>
              <a:rPr lang="en-US" sz="6400" dirty="0">
                <a:solidFill>
                  <a:srgbClr val="20203E"/>
                </a:solidFill>
                <a:latin typeface="Trebuchet MS"/>
                <a:cs typeface="Trebuchet MS"/>
              </a:rPr>
              <a:t>Open Liberty Title Slide</a:t>
            </a:r>
          </a:p>
        </p:txBody>
      </p:sp>
      <p:sp>
        <p:nvSpPr>
          <p:cNvPr id="13" name="Subtitle 2"/>
          <p:cNvSpPr>
            <a:spLocks noGrp="1"/>
          </p:cNvSpPr>
          <p:nvPr>
            <p:ph type="subTitle" idx="1" hasCustomPrompt="1"/>
          </p:nvPr>
        </p:nvSpPr>
        <p:spPr>
          <a:xfrm>
            <a:off x="843847" y="4685477"/>
            <a:ext cx="8534400" cy="899745"/>
          </a:xfrm>
        </p:spPr>
        <p:txBody>
          <a:bodyPr>
            <a:normAutofit/>
          </a:bodyPr>
          <a:lstStyle>
            <a:lvl1pPr marL="0" indent="0" algn="l">
              <a:lnSpc>
                <a:spcPct val="110000"/>
              </a:lnSpc>
              <a:spcAft>
                <a:spcPts val="1467"/>
              </a:spcAft>
              <a:buClr>
                <a:srgbClr val="F27E35"/>
              </a:buClr>
              <a:buSzPct val="125000"/>
              <a:buNone/>
              <a:defRPr sz="2667">
                <a:solidFill>
                  <a:srgbClr val="4C577D"/>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pPr>
              <a:lnSpc>
                <a:spcPct val="110000"/>
              </a:lnSpc>
              <a:spcAft>
                <a:spcPts val="1100"/>
              </a:spcAft>
              <a:buClr>
                <a:srgbClr val="F27E35"/>
              </a:buClr>
              <a:buSzPct val="125000"/>
            </a:pPr>
            <a:r>
              <a:rPr lang="en-US" sz="2667" dirty="0">
                <a:solidFill>
                  <a:srgbClr val="4C577D"/>
                </a:solidFill>
                <a:latin typeface="Arial"/>
                <a:cs typeface="Arial"/>
              </a:rPr>
              <a:t>Subtitle goes here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9" name="Slide Number Placeholder 6"/>
          <p:cNvSpPr>
            <a:spLocks noGrp="1"/>
          </p:cNvSpPr>
          <p:nvPr>
            <p:ph type="sldNum" sz="quarter" idx="4"/>
          </p:nvPr>
        </p:nvSpPr>
        <p:spPr>
          <a:xfrm>
            <a:off x="10209349" y="6435307"/>
            <a:ext cx="1677851" cy="182880"/>
          </a:xfrm>
          <a:prstGeom prst="rect">
            <a:avLst/>
          </a:prstGeom>
        </p:spPr>
        <p:txBody>
          <a:bodyPr vert="horz" lIns="0" tIns="0" rIns="0" bIns="0" rtlCol="0" anchor="ctr" anchorCtr="0"/>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10" name="Footer Placeholder 1"/>
          <p:cNvSpPr>
            <a:spLocks noGrp="1"/>
          </p:cNvSpPr>
          <p:nvPr>
            <p:ph type="ftr" sz="quarter" idx="3"/>
          </p:nvPr>
        </p:nvSpPr>
        <p:spPr>
          <a:xfrm>
            <a:off x="1772485" y="6435307"/>
            <a:ext cx="8534400" cy="182880"/>
          </a:xfrm>
          <a:prstGeom prst="rect">
            <a:avLst/>
          </a:prstGeom>
        </p:spPr>
        <p:txBody>
          <a:bodyPr lIns="0" tIns="0" rIns="0" bIns="0" anchor="ctr" anchorCtr="0"/>
          <a:lstStyle>
            <a:lvl1pPr>
              <a:defRPr sz="800">
                <a:solidFill>
                  <a:schemeClr val="bg2"/>
                </a:solidFill>
              </a:defRPr>
            </a:lvl1pPr>
          </a:lstStyle>
          <a:p>
            <a:r>
              <a:rPr lang="de-DE"/>
              <a:t>Think 2019 / DOC ID / Month XX, 2019 / © 2019 IBM Corporation</a:t>
            </a:r>
            <a:endParaRPr lang="en-US" dirty="0"/>
          </a:p>
        </p:txBody>
      </p:sp>
      <p:sp>
        <p:nvSpPr>
          <p:cNvPr id="11" name="Text Placeholder 2"/>
          <p:cNvSpPr txBox="1">
            <a:spLocks/>
          </p:cNvSpPr>
          <p:nvPr userDrawn="1"/>
        </p:nvSpPr>
        <p:spPr>
          <a:xfrm>
            <a:off x="304800" y="6414140"/>
            <a:ext cx="1439333" cy="18288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333" dirty="0">
                <a:solidFill>
                  <a:schemeClr val="bg2"/>
                </a:solidFill>
              </a:rPr>
              <a:t>IBM </a:t>
            </a:r>
            <a:r>
              <a:rPr lang="de-DE" sz="1333" dirty="0" err="1">
                <a:solidFill>
                  <a:schemeClr val="bg2"/>
                </a:solidFill>
              </a:rPr>
              <a:t>Confidential</a:t>
            </a:r>
            <a:endParaRPr lang="en-US" sz="1333" dirty="0">
              <a:solidFill>
                <a:schemeClr val="bg2"/>
              </a:solidFill>
            </a:endParaRPr>
          </a:p>
        </p:txBody>
      </p:sp>
    </p:spTree>
    <p:extLst>
      <p:ext uri="{BB962C8B-B14F-4D97-AF65-F5344CB8AC3E}">
        <p14:creationId xmlns:p14="http://schemas.microsoft.com/office/powerpoint/2010/main" val="390286654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8648438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3"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35582249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0625935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Tree>
    <p:extLst>
      <p:ext uri="{BB962C8B-B14F-4D97-AF65-F5344CB8AC3E}">
        <p14:creationId xmlns:p14="http://schemas.microsoft.com/office/powerpoint/2010/main" val="157318521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p:spPr>
        <p:txBody>
          <a:bodyPr vert="horz" lIns="0" tIns="0" rIns="0" bIns="0" rtlCol="0" anchor="t" anchorCtr="0">
            <a:noAutofit/>
          </a:bodyPr>
          <a:lstStyle>
            <a:lvl1pPr>
              <a:defRPr lang="en-US" sz="3200" dirty="0" smtClean="0">
                <a:latin typeface="+mj-lt"/>
              </a:defRPr>
            </a:lvl1pPr>
          </a:lstStyle>
          <a:p>
            <a:pPr lvl="0">
              <a:lnSpc>
                <a:spcPct val="90000"/>
              </a:lnSpc>
              <a:spcBef>
                <a:spcPct val="0"/>
              </a:spcBef>
            </a:pPr>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Tree>
    <p:extLst>
      <p:ext uri="{BB962C8B-B14F-4D97-AF65-F5344CB8AC3E}">
        <p14:creationId xmlns:p14="http://schemas.microsoft.com/office/powerpoint/2010/main" val="55992783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304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801940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7" name="Text Placeholder 6"/>
          <p:cNvSpPr>
            <a:spLocks noGrp="1"/>
          </p:cNvSpPr>
          <p:nvPr>
            <p:ph type="body" sz="quarter" idx="12"/>
          </p:nvPr>
        </p:nvSpPr>
        <p:spPr>
          <a:xfrm>
            <a:off x="304800" y="1488652"/>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1"/>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381517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7" name="Text Placeholder 6"/>
          <p:cNvSpPr>
            <a:spLocks noGrp="1"/>
          </p:cNvSpPr>
          <p:nvPr>
            <p:ph type="body" sz="quarter" idx="12"/>
          </p:nvPr>
        </p:nvSpPr>
        <p:spPr>
          <a:xfrm>
            <a:off x="304800" y="1488652"/>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71758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304800" y="256034"/>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8"/>
            <a:ext cx="8534400" cy="6129867"/>
          </a:xfrm>
        </p:spPr>
        <p:txBody>
          <a:bodyPr/>
          <a:lstStyle/>
          <a:p>
            <a:r>
              <a:rPr lang="en-US"/>
              <a:t>Click icon to add table</a:t>
            </a:r>
          </a:p>
        </p:txBody>
      </p:sp>
    </p:spTree>
    <p:extLst>
      <p:ext uri="{BB962C8B-B14F-4D97-AF65-F5344CB8AC3E}">
        <p14:creationId xmlns:p14="http://schemas.microsoft.com/office/powerpoint/2010/main" val="428235391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Tree>
    <p:extLst>
      <p:ext uri="{BB962C8B-B14F-4D97-AF65-F5344CB8AC3E}">
        <p14:creationId xmlns:p14="http://schemas.microsoft.com/office/powerpoint/2010/main" val="2525673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03200" y="1071862"/>
            <a:ext cx="5486400" cy="52367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 2018 IBM Corporation</a:t>
            </a:r>
            <a:endParaRPr lang="en-US" dirty="0"/>
          </a:p>
        </p:txBody>
      </p:sp>
      <p:sp>
        <p:nvSpPr>
          <p:cNvPr id="6" name="Text Placeholder 5"/>
          <p:cNvSpPr>
            <a:spLocks noGrp="1"/>
          </p:cNvSpPr>
          <p:nvPr>
            <p:ph type="body" sz="quarter" idx="12"/>
          </p:nvPr>
        </p:nvSpPr>
        <p:spPr>
          <a:xfrm>
            <a:off x="6400800" y="1481716"/>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1">
            <a:extLst>
              <a:ext uri="{FF2B5EF4-FFF2-40B4-BE49-F238E27FC236}">
                <a16:creationId xmlns:a16="http://schemas.microsoft.com/office/drawing/2014/main" id="{1FBD79CB-C2A4-9C42-916E-FAED951C3A84}"/>
              </a:ext>
            </a:extLst>
          </p:cNvPr>
          <p:cNvSpPr>
            <a:spLocks noGrp="1"/>
          </p:cNvSpPr>
          <p:nvPr>
            <p:ph type="body" sz="quarter" idx="14"/>
          </p:nvPr>
        </p:nvSpPr>
        <p:spPr>
          <a:xfrm>
            <a:off x="203200" y="272606"/>
            <a:ext cx="5486400" cy="400049"/>
          </a:xfrm>
        </p:spPr>
        <p:txBody>
          <a:bodyPr/>
          <a:lstStyle>
            <a:lvl1pPr marL="0" indent="0">
              <a:buNone/>
              <a:defRPr sz="1467"/>
            </a:lvl1pPr>
          </a:lstStyle>
          <a:p>
            <a:pPr lvl="0"/>
            <a:r>
              <a:rPr lang="en-US" dirty="0"/>
              <a:t>Click to edit Master text styles</a:t>
            </a:r>
          </a:p>
        </p:txBody>
      </p:sp>
    </p:spTree>
    <p:extLst>
      <p:ext uri="{BB962C8B-B14F-4D97-AF65-F5344CB8AC3E}">
        <p14:creationId xmlns:p14="http://schemas.microsoft.com/office/powerpoint/2010/main" val="1363926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159344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9"/>
            <a:ext cx="1722792" cy="701463"/>
          </a:xfrm>
          <a:prstGeom prst="rect">
            <a:avLst/>
          </a:prstGeom>
        </p:spPr>
      </p:pic>
    </p:spTree>
    <p:extLst>
      <p:ext uri="{BB962C8B-B14F-4D97-AF65-F5344CB8AC3E}">
        <p14:creationId xmlns:p14="http://schemas.microsoft.com/office/powerpoint/2010/main" val="34939446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310" name="Subtitle 2"/>
          <p:cNvSpPr txBox="1"/>
          <p:nvPr/>
        </p:nvSpPr>
        <p:spPr>
          <a:xfrm>
            <a:off x="127000" y="6491339"/>
            <a:ext cx="1432509" cy="286230"/>
          </a:xfrm>
          <a:prstGeom prst="rect">
            <a:avLst/>
          </a:prstGeom>
          <a:ln w="12700">
            <a:miter lim="400000"/>
          </a:ln>
          <a:extLst>
            <a:ext uri="{C572A759-6A51-4108-AA02-DFA0A04FC94B}">
              <ma14:wrappingTextBoxFlag xmlns:ma14="http://schemas.microsoft.com/office/mac/drawingml/2011/main" xmlns="" val="1"/>
            </a:ext>
          </a:extLst>
        </p:spPr>
        <p:txBody>
          <a:bodyPr lIns="45719" tIns="45719" rIns="45719" bIns="45719">
            <a:spAutoFit/>
          </a:bodyPr>
          <a:lstStyle/>
          <a:p>
            <a:pPr>
              <a:lnSpc>
                <a:spcPct val="90000"/>
              </a:lnSpc>
              <a:defRPr sz="1400">
                <a:solidFill>
                  <a:schemeClr val="accent4"/>
                </a:solidFill>
                <a:latin typeface="+mn-lt"/>
                <a:ea typeface="+mn-ea"/>
                <a:cs typeface="+mn-cs"/>
                <a:sym typeface="Arial"/>
              </a:defRPr>
            </a:pPr>
            <a:r>
              <a:rPr sz="1400"/>
              <a:t>IBM </a:t>
            </a:r>
            <a:r>
              <a:rPr sz="1400" b="1"/>
              <a:t>Cloud</a:t>
            </a:r>
          </a:p>
        </p:txBody>
      </p:sp>
      <p:pic>
        <p:nvPicPr>
          <p:cNvPr id="312" name="ibm_logo_dark blue-01.png" descr="ibm_logo_dark blue-01.pn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rot="5400000">
            <a:off x="11717321" y="6383320"/>
            <a:ext cx="190503" cy="504861"/>
          </a:xfrm>
          <a:prstGeom prst="rect">
            <a:avLst/>
          </a:prstGeom>
          <a:ln w="12700">
            <a:miter lim="400000"/>
          </a:ln>
        </p:spPr>
      </p:pic>
      <p:sp>
        <p:nvSpPr>
          <p:cNvPr id="313" name="Line"/>
          <p:cNvSpPr/>
          <p:nvPr/>
        </p:nvSpPr>
        <p:spPr>
          <a:xfrm>
            <a:off x="1" y="6394451"/>
            <a:ext cx="12192003" cy="0"/>
          </a:xfrm>
          <a:prstGeom prst="line">
            <a:avLst/>
          </a:prstGeom>
          <a:ln w="25400">
            <a:solidFill>
              <a:schemeClr val="accent5"/>
            </a:solidFill>
            <a:miter/>
          </a:ln>
        </p:spPr>
        <p:txBody>
          <a:bodyPr lIns="45719" tIns="45719" rIns="45719" bIns="45719"/>
          <a:lstStyle/>
          <a:p>
            <a:endParaRPr sz="1351"/>
          </a:p>
        </p:txBody>
      </p:sp>
      <p:sp>
        <p:nvSpPr>
          <p:cNvPr id="314" name="Slide title"/>
          <p:cNvSpPr txBox="1">
            <a:spLocks noGrp="1"/>
          </p:cNvSpPr>
          <p:nvPr>
            <p:ph type="body" sz="quarter" idx="13"/>
          </p:nvPr>
        </p:nvSpPr>
        <p:spPr>
          <a:xfrm>
            <a:off x="254002" y="254003"/>
            <a:ext cx="4024249" cy="521223"/>
          </a:xfrm>
          <a:prstGeom prst="rect">
            <a:avLst/>
          </a:prstGeom>
        </p:spPr>
        <p:txBody>
          <a:bodyPr lIns="45718" tIns="45718" rIns="45718" bIns="45718"/>
          <a:lstStyle>
            <a:lvl1pPr defTabSz="777202">
              <a:lnSpc>
                <a:spcPct val="90000"/>
              </a:lnSpc>
              <a:defRPr sz="3000" b="1">
                <a:solidFill>
                  <a:schemeClr val="accent4"/>
                </a:solidFill>
              </a:defRPr>
            </a:lvl1pPr>
          </a:lstStyle>
          <a:p>
            <a:r>
              <a:t>Slide title</a:t>
            </a:r>
          </a:p>
        </p:txBody>
      </p:sp>
    </p:spTree>
    <p:extLst>
      <p:ext uri="{BB962C8B-B14F-4D97-AF65-F5344CB8AC3E}">
        <p14:creationId xmlns:p14="http://schemas.microsoft.com/office/powerpoint/2010/main" val="1818454862"/>
      </p:ext>
    </p:extLst>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9678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T6_Blank_Gray 15 Background">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IBM Cloud /  February 2019 / © 2019 IBM Corporation</a:t>
            </a:r>
          </a:p>
        </p:txBody>
      </p:sp>
    </p:spTree>
    <p:extLst>
      <p:ext uri="{BB962C8B-B14F-4D97-AF65-F5344CB8AC3E}">
        <p14:creationId xmlns:p14="http://schemas.microsoft.com/office/powerpoint/2010/main" val="271037617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1_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934884"/>
            <a:ext cx="5486400" cy="5384489"/>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February 2019 / © 2019 IBM Corporation</a:t>
            </a:r>
            <a:endParaRPr lang="en-US"/>
          </a:p>
        </p:txBody>
      </p:sp>
      <p:sp>
        <p:nvSpPr>
          <p:cNvPr id="6" name="Text Placeholder 5"/>
          <p:cNvSpPr>
            <a:spLocks noGrp="1"/>
          </p:cNvSpPr>
          <p:nvPr>
            <p:ph type="body" sz="quarter" idx="12"/>
          </p:nvPr>
        </p:nvSpPr>
        <p:spPr>
          <a:xfrm>
            <a:off x="6400800" y="934883"/>
            <a:ext cx="5486400" cy="5323125"/>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11582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70869556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1_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11582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February 2019 / © 2019 IBM Corporation</a:t>
            </a:r>
            <a:endParaRPr lang="en-US"/>
          </a:p>
        </p:txBody>
      </p:sp>
      <p:sp>
        <p:nvSpPr>
          <p:cNvPr id="6" name="Text Placeholder 5"/>
          <p:cNvSpPr>
            <a:spLocks noGrp="1"/>
          </p:cNvSpPr>
          <p:nvPr>
            <p:ph type="body" sz="quarter" idx="12"/>
          </p:nvPr>
        </p:nvSpPr>
        <p:spPr>
          <a:xfrm>
            <a:off x="6400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273304"/>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1488"/>
            <a:ext cx="2438400" cy="475267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9448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421072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February 2019 / © 2019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65514086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718733"/>
            <a:ext cx="12192000" cy="5139267"/>
          </a:xfrm>
          <a:prstGeom prst="rect">
            <a:avLst/>
          </a:prstGeom>
          <a:solidFill>
            <a:schemeClr val="accent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65102"/>
            <a:ext cx="5522976" cy="574108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11196943" y="6259676"/>
            <a:ext cx="685061" cy="271601"/>
          </a:xfrm>
          <a:prstGeom prst="rect">
            <a:avLst/>
          </a:prstGeom>
        </p:spPr>
      </p:pic>
      <p:pic>
        <p:nvPicPr>
          <p:cNvPr id="5" name="Picture 4">
            <a:extLst>
              <a:ext uri="{FF2B5EF4-FFF2-40B4-BE49-F238E27FC236}">
                <a16:creationId xmlns:a16="http://schemas.microsoft.com/office/drawing/2014/main" id="{E7C3F1B1-29E7-624E-A929-72E30C41AEA6}"/>
              </a:ext>
            </a:extLst>
          </p:cNvPr>
          <p:cNvPicPr>
            <a:picLocks noChangeAspect="1"/>
          </p:cNvPicPr>
          <p:nvPr userDrawn="1"/>
        </p:nvPicPr>
        <p:blipFill>
          <a:blip r:embed="rId3"/>
          <a:stretch>
            <a:fillRect/>
          </a:stretch>
        </p:blipFill>
        <p:spPr>
          <a:xfrm>
            <a:off x="304797" y="6246916"/>
            <a:ext cx="2284212" cy="284361"/>
          </a:xfrm>
          <a:prstGeom prst="rect">
            <a:avLst/>
          </a:prstGeom>
        </p:spPr>
      </p:pic>
    </p:spTree>
    <p:extLst>
      <p:ext uri="{BB962C8B-B14F-4D97-AF65-F5344CB8AC3E}">
        <p14:creationId xmlns:p14="http://schemas.microsoft.com/office/powerpoint/2010/main" val="226100171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60642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a:xfrm>
            <a:off x="280416" y="265273"/>
            <a:ext cx="5522976" cy="5728869"/>
          </a:xfrm>
        </p:spPr>
        <p:txBody>
          <a:bodyPr/>
          <a:lstStyle>
            <a:lvl1pPr>
              <a:lnSpc>
                <a:spcPct val="90000"/>
              </a:lnSpc>
              <a:spcAft>
                <a:spcPts val="0"/>
              </a:spcAft>
              <a:defRPr>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11196943" y="6259801"/>
            <a:ext cx="685061" cy="271351"/>
          </a:xfrm>
          <a:prstGeom prst="rect">
            <a:avLst/>
          </a:prstGeom>
        </p:spPr>
      </p:pic>
      <p:pic>
        <p:nvPicPr>
          <p:cNvPr id="5" name="Picture 4">
            <a:extLst>
              <a:ext uri="{FF2B5EF4-FFF2-40B4-BE49-F238E27FC236}">
                <a16:creationId xmlns:a16="http://schemas.microsoft.com/office/drawing/2014/main" id="{F7F40E32-956E-8E45-ABC7-0CC87B53DC46}"/>
              </a:ext>
            </a:extLst>
          </p:cNvPr>
          <p:cNvPicPr>
            <a:picLocks noChangeAspect="1"/>
          </p:cNvPicPr>
          <p:nvPr userDrawn="1"/>
        </p:nvPicPr>
        <p:blipFill>
          <a:blip r:embed="rId3"/>
          <a:stretch>
            <a:fillRect/>
          </a:stretch>
        </p:blipFill>
        <p:spPr>
          <a:xfrm>
            <a:off x="41937" y="5998122"/>
            <a:ext cx="2823179" cy="794707"/>
          </a:xfrm>
          <a:prstGeom prst="rect">
            <a:avLst/>
          </a:prstGeom>
        </p:spPr>
      </p:pic>
    </p:spTree>
    <p:extLst>
      <p:ext uri="{BB962C8B-B14F-4D97-AF65-F5344CB8AC3E}">
        <p14:creationId xmlns:p14="http://schemas.microsoft.com/office/powerpoint/2010/main" val="114011218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6680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92" cy="4336288"/>
          </a:xfrm>
        </p:spPr>
        <p:txBody>
          <a:bodyPr/>
          <a:lstStyle>
            <a:lvl1pPr>
              <a:spcBef>
                <a:spcPts val="0"/>
              </a:spcBef>
              <a:spcAft>
                <a:spcPts val="800"/>
              </a:spcAft>
              <a:defRPr/>
            </a:lvl1pPr>
            <a:lvl2pPr marL="0" indent="0">
              <a:spcBef>
                <a:spcPts val="0"/>
              </a:spcBef>
              <a:spcAft>
                <a:spcPts val="800"/>
              </a:spcAft>
              <a:buNone/>
              <a:defRPr/>
            </a:lvl2pPr>
            <a:lvl3pPr marL="268809" indent="0">
              <a:buNone/>
              <a:defRPr/>
            </a:lvl3pPr>
            <a:lvl4pPr marL="579952" indent="0">
              <a:buNone/>
              <a:defRPr/>
            </a:lvl4pPr>
            <a:lvl5pPr marL="84241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92608" y="1658112"/>
            <a:ext cx="5498592" cy="4336288"/>
          </a:xfrm>
        </p:spPr>
        <p:txBody>
          <a:bodyPr/>
          <a:lstStyle>
            <a:lvl1pPr>
              <a:spcBef>
                <a:spcPts val="0"/>
              </a:spcBef>
              <a:spcAft>
                <a:spcPts val="800"/>
              </a:spcAft>
              <a:defRPr/>
            </a:lvl1pPr>
            <a:lvl2pPr marL="0" indent="0">
              <a:spcBef>
                <a:spcPts val="0"/>
              </a:spcBef>
              <a:spcAft>
                <a:spcPts val="800"/>
              </a:spcAft>
              <a:buNone/>
              <a:defRPr/>
            </a:lvl2pPr>
            <a:lvl3pPr marL="268809" indent="0">
              <a:buNone/>
              <a:defRPr/>
            </a:lvl3pPr>
            <a:lvl4pPr marL="579952" indent="0">
              <a:buNone/>
              <a:defRPr/>
            </a:lvl4pPr>
            <a:lvl5pPr marL="84241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547204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92608" y="235635"/>
            <a:ext cx="5510784" cy="1072896"/>
          </a:xfrm>
        </p:spPr>
        <p:txBody>
          <a:bodyPr/>
          <a:lstStyle>
            <a:lvl1pPr>
              <a:lnSpc>
                <a:spcPts val="3200"/>
              </a:lnSpc>
              <a:spcAft>
                <a:spcPts val="1600"/>
              </a:spcAft>
              <a:defRPr sz="2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7"/>
          </a:xfrm>
        </p:spPr>
        <p:txBody>
          <a:bodyPr/>
          <a:lstStyle>
            <a:lvl1pPr>
              <a:lnSpc>
                <a:spcPts val="12800"/>
              </a:lnSpc>
              <a:spcAft>
                <a:spcPts val="0"/>
              </a:spcAft>
              <a:defRPr sz="12800" b="0" i="0">
                <a:latin typeface="IBM Plex Mono Light" panose="020B0409050000000000" pitchFamily="49" charset="77"/>
              </a:defRPr>
            </a:lvl1pPr>
          </a:lstStyle>
          <a:p>
            <a:pPr lvl="0"/>
            <a:r>
              <a:rPr lang="en-US"/>
              <a:t>Click to edit Master text styles</a:t>
            </a:r>
          </a:p>
        </p:txBody>
      </p:sp>
    </p:spTree>
    <p:extLst>
      <p:ext uri="{BB962C8B-B14F-4D97-AF65-F5344CB8AC3E}">
        <p14:creationId xmlns:p14="http://schemas.microsoft.com/office/powerpoint/2010/main" val="184758672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a:t>Click icon to add picture</a:t>
            </a:r>
            <a:endParaRPr lang="en-US" dirty="0"/>
          </a:p>
        </p:txBody>
      </p:sp>
      <p:sp>
        <p:nvSpPr>
          <p:cNvPr id="2" name="Title 1"/>
          <p:cNvSpPr>
            <a:spLocks noGrp="1"/>
          </p:cNvSpPr>
          <p:nvPr>
            <p:ph type="title"/>
          </p:nvPr>
        </p:nvSpPr>
        <p:spPr>
          <a:xfrm>
            <a:off x="292608" y="235635"/>
            <a:ext cx="5510784" cy="1072896"/>
          </a:xfrm>
        </p:spPr>
        <p:txBody>
          <a:bodyPr/>
          <a:lstStyle>
            <a:lvl1pPr>
              <a:lnSpc>
                <a:spcPts val="3200"/>
              </a:lnSpc>
              <a:spcAft>
                <a:spcPts val="1600"/>
              </a:spcAft>
              <a:defRPr sz="2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7"/>
          </a:xfrm>
        </p:spPr>
        <p:txBody>
          <a:bodyPr/>
          <a:lstStyle>
            <a:lvl1pPr>
              <a:lnSpc>
                <a:spcPts val="12800"/>
              </a:lnSpc>
              <a:spcAft>
                <a:spcPts val="0"/>
              </a:spcAft>
              <a:defRPr sz="12800" b="0" i="0">
                <a:latin typeface="IBM Plex Mono Light" panose="020B0409050000000000" pitchFamily="49" charset="77"/>
              </a:defRPr>
            </a:lvl1pPr>
          </a:lstStyle>
          <a:p>
            <a:pPr lvl="0"/>
            <a:r>
              <a:rPr lang="en-US"/>
              <a:t>Click to edit Master text styles</a:t>
            </a:r>
          </a:p>
        </p:txBody>
      </p:sp>
    </p:spTree>
    <p:extLst>
      <p:ext uri="{BB962C8B-B14F-4D97-AF65-F5344CB8AC3E}">
        <p14:creationId xmlns:p14="http://schemas.microsoft.com/office/powerpoint/2010/main" val="35247639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82880" y="231649"/>
            <a:ext cx="11704229" cy="5735751"/>
          </a:xfrm>
        </p:spPr>
        <p:txBody>
          <a:bodyPr/>
          <a:lstStyle>
            <a:lvl1pPr>
              <a:lnSpc>
                <a:spcPts val="12800"/>
              </a:lnSpc>
              <a:spcAft>
                <a:spcPts val="0"/>
              </a:spcAft>
              <a:defRPr sz="12800" b="0" i="0">
                <a:latin typeface="IBM Plex Mono Light" panose="020B0409050000000000" pitchFamily="49" charset="77"/>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7697065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7416712" cy="5760360"/>
          </a:xfrm>
        </p:spPr>
        <p:txBody>
          <a:bodyPr/>
          <a:lstStyle>
            <a:lvl1pPr>
              <a:spcAft>
                <a:spcPts val="240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997874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lvl1pPr>
              <a:spcAft>
                <a:spcPts val="240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5498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073480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01"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625586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80416" y="1621536"/>
            <a:ext cx="5522976" cy="4372864"/>
          </a:xfrm>
        </p:spPr>
        <p:txBody>
          <a:bodyPr/>
          <a:lstStyle>
            <a:lvl1pPr>
              <a:lnSpc>
                <a:spcPts val="3733"/>
              </a:lnSpc>
              <a:spcAft>
                <a:spcPts val="2400"/>
              </a:spcAft>
              <a:defRPr sz="3200"/>
            </a:lvl1pPr>
          </a:lstStyle>
          <a:p>
            <a:pPr lvl="0"/>
            <a:r>
              <a:rPr lang="en-US"/>
              <a:t>Click to edit Master text styles</a:t>
            </a:r>
          </a:p>
        </p:txBody>
      </p:sp>
    </p:spTree>
    <p:extLst>
      <p:ext uri="{BB962C8B-B14F-4D97-AF65-F5344CB8AC3E}">
        <p14:creationId xmlns:p14="http://schemas.microsoft.com/office/powerpoint/2010/main" val="36126182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88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9436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16377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52947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9465992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9436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403199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chemeClr val="tx2"/>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34040"/>
            <a:ext cx="5522885"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5498592" cy="57261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42226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80416" y="234040"/>
            <a:ext cx="5522976"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1976358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4197384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419822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0"/>
            <a:ext cx="6096000" cy="3429000"/>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6096000" y="3426883"/>
            <a:ext cx="6096000" cy="3431116"/>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644464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6096000" y="0"/>
            <a:ext cx="3048000" cy="3429000"/>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6096000" cy="3429001"/>
          </a:xfrm>
          <a:solidFill>
            <a:schemeClr val="bg1"/>
          </a:solidFill>
        </p:spPr>
        <p:txBody>
          <a:bodyPr lIns="210312" tIns="173736" rIns="228600" bIns="228600"/>
          <a:lstStyle>
            <a:lvl1pPr>
              <a:lnSpc>
                <a:spcPts val="3733"/>
              </a:lnSpc>
              <a:defRPr>
                <a:solidFill>
                  <a:schemeClr val="tx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9144000" y="0"/>
            <a:ext cx="3048000" cy="3429000"/>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13"/>
          <p:cNvSpPr>
            <a:spLocks noGrp="1"/>
          </p:cNvSpPr>
          <p:nvPr>
            <p:ph sz="quarter" idx="19"/>
          </p:nvPr>
        </p:nvSpPr>
        <p:spPr>
          <a:xfrm>
            <a:off x="6096000" y="3426883"/>
            <a:ext cx="6096000" cy="3431116"/>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6"/>
          <p:cNvSpPr>
            <a:spLocks noGrp="1"/>
          </p:cNvSpPr>
          <p:nvPr>
            <p:ph sz="quarter" idx="20"/>
          </p:nvPr>
        </p:nvSpPr>
        <p:spPr>
          <a:xfrm>
            <a:off x="0" y="3426883"/>
            <a:ext cx="6096000" cy="3431116"/>
          </a:xfrm>
          <a:solidFill>
            <a:schemeClr val="bg1"/>
          </a:solidFill>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4256050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9144000" y="3426883"/>
            <a:ext cx="3048000" cy="3431117"/>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3048001" y="3426883"/>
            <a:ext cx="3048000" cy="3431116"/>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3426883"/>
            <a:ext cx="3048000" cy="3431116"/>
          </a:xfrm>
          <a:solidFill>
            <a:schemeClr val="accent2"/>
          </a:solidFill>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12192000" cy="3425951"/>
          </a:xfrm>
          <a:solidFill>
            <a:schemeClr val="bg1"/>
          </a:solidFill>
        </p:spPr>
        <p:txBody>
          <a:bodyPr lIns="182880" tIns="137160" rIns="228600" bIns="228600"/>
          <a:lstStyle>
            <a:lvl1pPr>
              <a:lnSpc>
                <a:spcPts val="7200"/>
              </a:lnSpc>
              <a:defRPr sz="6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6118789" y="3707363"/>
            <a:ext cx="3013816" cy="2287037"/>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3070788" y="3707363"/>
            <a:ext cx="0" cy="2287037"/>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5424159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whit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718733"/>
            <a:ext cx="12192000" cy="5139267"/>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0" y="0"/>
            <a:ext cx="12192000" cy="1718733"/>
          </a:xfrm>
          <a:solidFill>
            <a:schemeClr val="bg1"/>
          </a:solidFill>
        </p:spPr>
        <p:txBody>
          <a:bodyPr lIns="210312" tIns="173736" rIns="228600" bIns="228600"/>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1807003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ext (whit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12192000" cy="5130800"/>
          </a:xfrm>
        </p:spPr>
        <p:txBody>
          <a:bodyPr lIns="91440" tIns="91440" rIns="91440" bIns="91440"/>
          <a:lstStyle/>
          <a:p>
            <a:r>
              <a:rPr lang="en-US"/>
              <a:t>Click icon to add picture</a:t>
            </a:r>
            <a:endParaRPr lang="en-US" dirty="0"/>
          </a:p>
        </p:txBody>
      </p:sp>
      <p:sp>
        <p:nvSpPr>
          <p:cNvPr id="6" name="Text Placeholder 5"/>
          <p:cNvSpPr>
            <a:spLocks noGrp="1"/>
          </p:cNvSpPr>
          <p:nvPr>
            <p:ph type="body" sz="quarter" idx="12"/>
          </p:nvPr>
        </p:nvSpPr>
        <p:spPr>
          <a:xfrm>
            <a:off x="-3" y="5130800"/>
            <a:ext cx="5791203" cy="863600"/>
          </a:xfrm>
          <a:solidFill>
            <a:schemeClr val="bg1"/>
          </a:solidFill>
        </p:spPr>
        <p:txBody>
          <a:bodyPr lIns="219456" tIns="201168" rIns="228600" bIns="228600"/>
          <a:lstStyle>
            <a:lvl1pPr>
              <a:lnSpc>
                <a:spcPts val="2133"/>
              </a:lnSpc>
              <a:buClr>
                <a:schemeClr val="tx1"/>
              </a:buClr>
              <a:defRPr>
                <a:solidFill>
                  <a:schemeClr val="tx1"/>
                </a:solidFill>
              </a:defRPr>
            </a:lvl1pPr>
            <a:lvl2pPr>
              <a:lnSpc>
                <a:spcPts val="2133"/>
              </a:lnSpc>
              <a:buClr>
                <a:schemeClr val="tx1"/>
              </a:buClr>
              <a:defRPr sz="1200">
                <a:solidFill>
                  <a:schemeClr val="tx1"/>
                </a:solidFill>
              </a:defRPr>
            </a:lvl2pPr>
            <a:lvl3pPr>
              <a:lnSpc>
                <a:spcPts val="2133"/>
              </a:lnSpc>
              <a:buClr>
                <a:schemeClr val="tx1"/>
              </a:buClr>
              <a:defRPr sz="1200">
                <a:solidFill>
                  <a:schemeClr val="tx1"/>
                </a:solidFill>
              </a:defRPr>
            </a:lvl3pPr>
            <a:lvl4pPr>
              <a:lnSpc>
                <a:spcPts val="2133"/>
              </a:lnSpc>
              <a:buClr>
                <a:schemeClr val="tx1"/>
              </a:buClr>
              <a:defRPr sz="1200">
                <a:solidFill>
                  <a:schemeClr val="tx1"/>
                </a:solidFill>
              </a:defRPr>
            </a:lvl4pPr>
            <a:lvl5pPr>
              <a:lnSpc>
                <a:spcPts val="2133"/>
              </a:lnSpc>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51877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668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3"/>
            <a:ext cx="5498592" cy="4336288"/>
          </a:xfrm>
        </p:spPr>
        <p:txBody>
          <a:bodyPr/>
          <a:lstStyle>
            <a:lvl1pPr>
              <a:spcBef>
                <a:spcPts val="0"/>
              </a:spcBef>
              <a:spcAft>
                <a:spcPts val="799"/>
              </a:spcAft>
              <a:defRPr/>
            </a:lvl1pPr>
            <a:lvl2pPr marL="0" indent="0">
              <a:spcBef>
                <a:spcPts val="0"/>
              </a:spcBef>
              <a:spcAft>
                <a:spcPts val="799"/>
              </a:spcAft>
              <a:buNone/>
              <a:defRPr/>
            </a:lvl2pPr>
            <a:lvl3pPr marL="268547" indent="0">
              <a:buNone/>
              <a:defRPr/>
            </a:lvl3pPr>
            <a:lvl4pPr marL="579387" indent="0">
              <a:buNone/>
              <a:defRPr/>
            </a:lvl4pPr>
            <a:lvl5pPr marL="841591"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92608" y="1658113"/>
            <a:ext cx="5498592" cy="4336288"/>
          </a:xfrm>
        </p:spPr>
        <p:txBody>
          <a:bodyPr/>
          <a:lstStyle>
            <a:lvl1pPr>
              <a:spcBef>
                <a:spcPts val="0"/>
              </a:spcBef>
              <a:spcAft>
                <a:spcPts val="799"/>
              </a:spcAft>
              <a:defRPr/>
            </a:lvl1pPr>
            <a:lvl2pPr marL="0" indent="0">
              <a:spcBef>
                <a:spcPts val="0"/>
              </a:spcBef>
              <a:spcAft>
                <a:spcPts val="799"/>
              </a:spcAft>
              <a:buNone/>
              <a:defRPr/>
            </a:lvl2pPr>
            <a:lvl3pPr marL="268547" indent="0">
              <a:buNone/>
              <a:defRPr/>
            </a:lvl3pPr>
            <a:lvl4pPr marL="579387" indent="0">
              <a:buNone/>
              <a:defRPr/>
            </a:lvl4pPr>
            <a:lvl5pPr marL="841591"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49689895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bg1"/>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3048000" y="0"/>
            <a:ext cx="3048000" cy="6864096"/>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6096000" y="0"/>
            <a:ext cx="3048000" cy="6864096"/>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9144000" y="0"/>
            <a:ext cx="3048000" cy="6864096"/>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6096000"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9144000"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0110052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3352800" y="1658112"/>
            <a:ext cx="85344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804894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91440668"/>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80416" y="231648"/>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782226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hasCustomPrompt="1"/>
          </p:nvPr>
        </p:nvSpPr>
        <p:spPr>
          <a:xfrm>
            <a:off x="6374384" y="1633728"/>
            <a:ext cx="5512725" cy="4372864"/>
          </a:xfrm>
        </p:spPr>
        <p:txBody>
          <a:bodyPr/>
          <a:lstStyle>
            <a:lvl1pPr>
              <a:lnSpc>
                <a:spcPts val="3733"/>
              </a:lnSpc>
              <a:spcAft>
                <a:spcPts val="2400"/>
              </a:spcAft>
              <a:defRPr sz="32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4299082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268224"/>
            <a:ext cx="2450592" cy="5726176"/>
          </a:xfrm>
        </p:spPr>
        <p:txBody>
          <a:bodyPr/>
          <a:lstStyle>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40608" y="268224"/>
            <a:ext cx="8546501" cy="5726176"/>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177147272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613903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050289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80416" y="234463"/>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37339"/>
            <a:ext cx="5498592" cy="4357060"/>
          </a:xfrm>
        </p:spPr>
        <p:txBody>
          <a:bodyPr/>
          <a:lstStyle>
            <a:lvl1pPr>
              <a:spcBef>
                <a:spcPts val="0"/>
              </a:spcBef>
              <a:defRPr sz="1333"/>
            </a:lvl1pPr>
            <a:lvl2pPr marL="0" indent="0">
              <a:spcBef>
                <a:spcPts val="0"/>
              </a:spcBef>
              <a:buNone/>
              <a:defRPr/>
            </a:lvl2pPr>
            <a:lvl3pPr marL="268809" indent="0">
              <a:buNone/>
              <a:defRPr/>
            </a:lvl3pPr>
            <a:lvl4pPr marL="579952" indent="0">
              <a:buNone/>
              <a:defRPr/>
            </a:lvl4pPr>
            <a:lvl5pPr marL="842412" indent="0">
              <a:buNone/>
              <a:defRPr/>
            </a:lvl5pPr>
          </a:lstStyle>
          <a:p>
            <a:pPr lvl="0"/>
            <a:r>
              <a:rPr lang="en-US"/>
              <a:t>Click to edit Master text styles</a:t>
            </a:r>
          </a:p>
        </p:txBody>
      </p:sp>
    </p:spTree>
    <p:extLst>
      <p:ext uri="{BB962C8B-B14F-4D97-AF65-F5344CB8AC3E}">
        <p14:creationId xmlns:p14="http://schemas.microsoft.com/office/powerpoint/2010/main" val="20048948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5243854" y="3089003"/>
            <a:ext cx="1704293" cy="679995"/>
          </a:xfrm>
          <a:prstGeom prst="rect">
            <a:avLst/>
          </a:prstGeom>
        </p:spPr>
      </p:pic>
    </p:spTree>
    <p:extLst>
      <p:ext uri="{BB962C8B-B14F-4D97-AF65-F5344CB8AC3E}">
        <p14:creationId xmlns:p14="http://schemas.microsoft.com/office/powerpoint/2010/main" val="2010790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92608" y="235634"/>
            <a:ext cx="5510784" cy="1072896"/>
          </a:xfrm>
        </p:spPr>
        <p:txBody>
          <a:bodyPr/>
          <a:lstStyle>
            <a:lvl1pPr>
              <a:lnSpc>
                <a:spcPts val="3197"/>
              </a:lnSpc>
              <a:spcAft>
                <a:spcPts val="1598"/>
              </a:spcAft>
              <a:defRPr sz="2398"/>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6"/>
          </a:xfrm>
        </p:spPr>
        <p:txBody>
          <a:bodyPr/>
          <a:lstStyle>
            <a:lvl1pPr>
              <a:lnSpc>
                <a:spcPts val="12787"/>
              </a:lnSpc>
              <a:spcAft>
                <a:spcPts val="0"/>
              </a:spcAft>
              <a:defRPr sz="12787"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322963821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userDrawn="1"/>
        </p:nvSpPr>
        <p:spPr>
          <a:xfrm>
            <a:off x="-44451" y="6351"/>
            <a:ext cx="12236451" cy="6872816"/>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ja-JP" altLang="en-US" sz="2400">
              <a:solidFill>
                <a:srgbClr val="FFFFFF"/>
              </a:solidFill>
              <a:latin typeface="Arial" charset="0"/>
              <a:ea typeface="ＭＳ Ｐゴシック" charset="0"/>
              <a:cs typeface="Arial" charset="0"/>
            </a:endParaRPr>
          </a:p>
        </p:txBody>
      </p:sp>
      <p:grpSp>
        <p:nvGrpSpPr>
          <p:cNvPr id="5" name="Group 482"/>
          <p:cNvGrpSpPr>
            <a:grpSpLocks noChangeAspect="1"/>
          </p:cNvGrpSpPr>
          <p:nvPr userDrawn="1"/>
        </p:nvGrpSpPr>
        <p:grpSpPr bwMode="auto">
          <a:xfrm>
            <a:off x="-16934" y="0"/>
            <a:ext cx="12225867" cy="6798733"/>
            <a:chOff x="1587" y="-1"/>
            <a:chExt cx="9142413" cy="5083765"/>
          </a:xfrm>
        </p:grpSpPr>
        <p:sp>
          <p:nvSpPr>
            <p:cNvPr id="6" name="Freeform 2"/>
            <p:cNvSpPr>
              <a:spLocks noChangeArrowheads="1"/>
            </p:cNvSpPr>
            <p:nvPr userDrawn="1"/>
          </p:nvSpPr>
          <p:spPr bwMode="auto">
            <a:xfrm>
              <a:off x="34827" y="-1"/>
              <a:ext cx="9109173" cy="5083765"/>
            </a:xfrm>
            <a:custGeom>
              <a:avLst/>
              <a:gdLst>
                <a:gd name="T0" fmla="*/ 2147483647 w 20226"/>
                <a:gd name="T1" fmla="*/ 0 h 11290"/>
                <a:gd name="T2" fmla="*/ 2147483647 w 20226"/>
                <a:gd name="T3" fmla="*/ 2147483647 h 11290"/>
                <a:gd name="T4" fmla="*/ 2147483647 w 20226"/>
                <a:gd name="T5" fmla="*/ 2147483647 h 11290"/>
                <a:gd name="T6" fmla="*/ 0 w 20226"/>
                <a:gd name="T7" fmla="*/ 2147483647 h 11290"/>
                <a:gd name="T8" fmla="*/ 2147483647 w 20226"/>
                <a:gd name="T9" fmla="*/ 0 h 11290"/>
                <a:gd name="T10" fmla="*/ 2147483647 w 20226"/>
                <a:gd name="T11" fmla="*/ 0 h 112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226" h="11290">
                  <a:moveTo>
                    <a:pt x="20225" y="0"/>
                  </a:moveTo>
                  <a:lnTo>
                    <a:pt x="20225" y="5415"/>
                  </a:lnTo>
                  <a:lnTo>
                    <a:pt x="10082" y="11289"/>
                  </a:lnTo>
                  <a:lnTo>
                    <a:pt x="0" y="5449"/>
                  </a:lnTo>
                  <a:lnTo>
                    <a:pt x="3131" y="0"/>
                  </a:lnTo>
                  <a:lnTo>
                    <a:pt x="20225" y="0"/>
                  </a:lnTo>
                </a:path>
              </a:pathLst>
            </a:custGeom>
            <a:solidFill>
              <a:srgbClr val="4178BE"/>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7" name="Freeform 1"/>
            <p:cNvSpPr>
              <a:spLocks noChangeArrowheads="1"/>
            </p:cNvSpPr>
            <p:nvPr userDrawn="1"/>
          </p:nvSpPr>
          <p:spPr bwMode="auto">
            <a:xfrm>
              <a:off x="1587" y="-1"/>
              <a:ext cx="1383391" cy="2407350"/>
            </a:xfrm>
            <a:custGeom>
              <a:avLst/>
              <a:gdLst>
                <a:gd name="T0" fmla="*/ 0 w 3073"/>
                <a:gd name="T1" fmla="*/ 0 h 5346"/>
                <a:gd name="T2" fmla="*/ 2147483647 w 3073"/>
                <a:gd name="T3" fmla="*/ 0 h 5346"/>
                <a:gd name="T4" fmla="*/ 0 w 3073"/>
                <a:gd name="T5" fmla="*/ 2147483647 h 5346"/>
                <a:gd name="T6" fmla="*/ 0 w 3073"/>
                <a:gd name="T7" fmla="*/ 0 h 53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73" h="5346">
                  <a:moveTo>
                    <a:pt x="0" y="0"/>
                  </a:moveTo>
                  <a:lnTo>
                    <a:pt x="3072" y="0"/>
                  </a:lnTo>
                  <a:lnTo>
                    <a:pt x="0" y="5345"/>
                  </a:lnTo>
                  <a:lnTo>
                    <a:pt x="0" y="0"/>
                  </a:lnTo>
                </a:path>
              </a:pathLst>
            </a:custGeom>
            <a:solidFill>
              <a:srgbClr val="325C8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grpSp>
      <p:grpSp>
        <p:nvGrpSpPr>
          <p:cNvPr id="8" name="Group 302"/>
          <p:cNvGrpSpPr>
            <a:grpSpLocks/>
          </p:cNvGrpSpPr>
          <p:nvPr userDrawn="1"/>
        </p:nvGrpSpPr>
        <p:grpSpPr bwMode="auto">
          <a:xfrm>
            <a:off x="7380817" y="571501"/>
            <a:ext cx="4358216" cy="740833"/>
            <a:chOff x="5715000" y="2190750"/>
            <a:chExt cx="2613025" cy="444500"/>
          </a:xfrm>
        </p:grpSpPr>
        <p:sp>
          <p:nvSpPr>
            <p:cNvPr id="9" name="Freeform 47"/>
            <p:cNvSpPr>
              <a:spLocks noChangeArrowheads="1"/>
            </p:cNvSpPr>
            <p:nvPr/>
          </p:nvSpPr>
          <p:spPr bwMode="auto">
            <a:xfrm>
              <a:off x="5718807" y="2195830"/>
              <a:ext cx="32996" cy="243840"/>
            </a:xfrm>
            <a:custGeom>
              <a:avLst/>
              <a:gdLst>
                <a:gd name="T0" fmla="*/ 0 w 91"/>
                <a:gd name="T1" fmla="*/ 0 h 681"/>
                <a:gd name="T2" fmla="*/ 2147483647 w 91"/>
                <a:gd name="T3" fmla="*/ 0 h 681"/>
                <a:gd name="T4" fmla="*/ 2147483647 w 91"/>
                <a:gd name="T5" fmla="*/ 2147483647 h 681"/>
                <a:gd name="T6" fmla="*/ 0 w 91"/>
                <a:gd name="T7" fmla="*/ 2147483647 h 681"/>
                <a:gd name="T8" fmla="*/ 0 w 91"/>
                <a:gd name="T9" fmla="*/ 0 h 6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681">
                  <a:moveTo>
                    <a:pt x="0" y="0"/>
                  </a:moveTo>
                  <a:lnTo>
                    <a:pt x="90" y="0"/>
                  </a:lnTo>
                  <a:lnTo>
                    <a:pt x="90" y="680"/>
                  </a:lnTo>
                  <a:lnTo>
                    <a:pt x="0" y="680"/>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0" name="Freeform 48"/>
            <p:cNvSpPr>
              <a:spLocks noChangeArrowheads="1"/>
            </p:cNvSpPr>
            <p:nvPr/>
          </p:nvSpPr>
          <p:spPr bwMode="auto">
            <a:xfrm>
              <a:off x="5789875" y="2259330"/>
              <a:ext cx="147213" cy="182880"/>
            </a:xfrm>
            <a:custGeom>
              <a:avLst/>
              <a:gdLst>
                <a:gd name="T0" fmla="*/ 0 w 410"/>
                <a:gd name="T1" fmla="*/ 2147483647 h 506"/>
                <a:gd name="T2" fmla="*/ 2147483647 w 410"/>
                <a:gd name="T3" fmla="*/ 2147483647 h 506"/>
                <a:gd name="T4" fmla="*/ 2147483647 w 410"/>
                <a:gd name="T5" fmla="*/ 2147483647 h 506"/>
                <a:gd name="T6" fmla="*/ 2147483647 w 410"/>
                <a:gd name="T7" fmla="*/ 2147483647 h 506"/>
                <a:gd name="T8" fmla="*/ 2147483647 w 410"/>
                <a:gd name="T9" fmla="*/ 0 h 506"/>
                <a:gd name="T10" fmla="*/ 2147483647 w 410"/>
                <a:gd name="T11" fmla="*/ 2147483647 h 506"/>
                <a:gd name="T12" fmla="*/ 2147483647 w 410"/>
                <a:gd name="T13" fmla="*/ 2147483647 h 506"/>
                <a:gd name="T14" fmla="*/ 2147483647 w 410"/>
                <a:gd name="T15" fmla="*/ 2147483647 h 506"/>
                <a:gd name="T16" fmla="*/ 2147483647 w 410"/>
                <a:gd name="T17" fmla="*/ 2147483647 h 506"/>
                <a:gd name="T18" fmla="*/ 2147483647 w 410"/>
                <a:gd name="T19" fmla="*/ 2147483647 h 506"/>
                <a:gd name="T20" fmla="*/ 2147483647 w 410"/>
                <a:gd name="T21" fmla="*/ 2147483647 h 506"/>
                <a:gd name="T22" fmla="*/ 2147483647 w 410"/>
                <a:gd name="T23" fmla="*/ 2147483647 h 506"/>
                <a:gd name="T24" fmla="*/ 0 w 410"/>
                <a:gd name="T25" fmla="*/ 2147483647 h 506"/>
                <a:gd name="T26" fmla="*/ 0 w 410"/>
                <a:gd name="T27" fmla="*/ 2147483647 h 50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10" h="506">
                  <a:moveTo>
                    <a:pt x="0" y="11"/>
                  </a:moveTo>
                  <a:lnTo>
                    <a:pt x="76" y="11"/>
                  </a:lnTo>
                  <a:lnTo>
                    <a:pt x="76" y="90"/>
                  </a:lnTo>
                  <a:lnTo>
                    <a:pt x="79" y="90"/>
                  </a:lnTo>
                  <a:cubicBezTo>
                    <a:pt x="113" y="28"/>
                    <a:pt x="166" y="0"/>
                    <a:pt x="240" y="0"/>
                  </a:cubicBezTo>
                  <a:cubicBezTo>
                    <a:pt x="369" y="0"/>
                    <a:pt x="409" y="73"/>
                    <a:pt x="409" y="181"/>
                  </a:cubicBezTo>
                  <a:lnTo>
                    <a:pt x="409" y="505"/>
                  </a:lnTo>
                  <a:lnTo>
                    <a:pt x="327" y="505"/>
                  </a:lnTo>
                  <a:lnTo>
                    <a:pt x="327" y="169"/>
                  </a:lnTo>
                  <a:cubicBezTo>
                    <a:pt x="327" y="107"/>
                    <a:pt x="288" y="70"/>
                    <a:pt x="228" y="70"/>
                  </a:cubicBezTo>
                  <a:cubicBezTo>
                    <a:pt x="130" y="70"/>
                    <a:pt x="82" y="135"/>
                    <a:pt x="82" y="226"/>
                  </a:cubicBezTo>
                  <a:lnTo>
                    <a:pt x="82" y="505"/>
                  </a:lnTo>
                  <a:lnTo>
                    <a:pt x="0" y="505"/>
                  </a:lnTo>
                  <a:lnTo>
                    <a:pt x="0" y="11"/>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1" name="Freeform 49"/>
            <p:cNvSpPr>
              <a:spLocks noChangeArrowheads="1"/>
            </p:cNvSpPr>
            <p:nvPr/>
          </p:nvSpPr>
          <p:spPr bwMode="auto">
            <a:xfrm>
              <a:off x="5947240" y="2209800"/>
              <a:ext cx="96450" cy="232410"/>
            </a:xfrm>
            <a:custGeom>
              <a:avLst/>
              <a:gdLst>
                <a:gd name="T0" fmla="*/ 2147483647 w 267"/>
                <a:gd name="T1" fmla="*/ 2147483647 h 642"/>
                <a:gd name="T2" fmla="*/ 2147483647 w 267"/>
                <a:gd name="T3" fmla="*/ 2147483647 h 642"/>
                <a:gd name="T4" fmla="*/ 2147483647 w 267"/>
                <a:gd name="T5" fmla="*/ 2147483647 h 642"/>
                <a:gd name="T6" fmla="*/ 2147483647 w 267"/>
                <a:gd name="T7" fmla="*/ 2147483647 h 642"/>
                <a:gd name="T8" fmla="*/ 2147483647 w 267"/>
                <a:gd name="T9" fmla="*/ 2147483647 h 642"/>
                <a:gd name="T10" fmla="*/ 2147483647 w 267"/>
                <a:gd name="T11" fmla="*/ 2147483647 h 642"/>
                <a:gd name="T12" fmla="*/ 2147483647 w 267"/>
                <a:gd name="T13" fmla="*/ 2147483647 h 642"/>
                <a:gd name="T14" fmla="*/ 2147483647 w 267"/>
                <a:gd name="T15" fmla="*/ 2147483647 h 642"/>
                <a:gd name="T16" fmla="*/ 2147483647 w 267"/>
                <a:gd name="T17" fmla="*/ 2147483647 h 642"/>
                <a:gd name="T18" fmla="*/ 2147483647 w 267"/>
                <a:gd name="T19" fmla="*/ 2147483647 h 642"/>
                <a:gd name="T20" fmla="*/ 2147483647 w 267"/>
                <a:gd name="T21" fmla="*/ 2147483647 h 642"/>
                <a:gd name="T22" fmla="*/ 0 w 267"/>
                <a:gd name="T23" fmla="*/ 2147483647 h 642"/>
                <a:gd name="T24" fmla="*/ 0 w 267"/>
                <a:gd name="T25" fmla="*/ 2147483647 h 642"/>
                <a:gd name="T26" fmla="*/ 2147483647 w 267"/>
                <a:gd name="T27" fmla="*/ 2147483647 h 642"/>
                <a:gd name="T28" fmla="*/ 2147483647 w 267"/>
                <a:gd name="T29" fmla="*/ 0 h 642"/>
                <a:gd name="T30" fmla="*/ 2147483647 w 267"/>
                <a:gd name="T31" fmla="*/ 0 h 642"/>
                <a:gd name="T32" fmla="*/ 2147483647 w 267"/>
                <a:gd name="T33" fmla="*/ 2147483647 h 6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67" h="642">
                  <a:moveTo>
                    <a:pt x="167" y="147"/>
                  </a:moveTo>
                  <a:lnTo>
                    <a:pt x="266" y="147"/>
                  </a:lnTo>
                  <a:lnTo>
                    <a:pt x="266" y="218"/>
                  </a:lnTo>
                  <a:lnTo>
                    <a:pt x="167" y="218"/>
                  </a:lnTo>
                  <a:lnTo>
                    <a:pt x="167" y="525"/>
                  </a:lnTo>
                  <a:cubicBezTo>
                    <a:pt x="167" y="565"/>
                    <a:pt x="178" y="570"/>
                    <a:pt x="229" y="570"/>
                  </a:cubicBezTo>
                  <a:lnTo>
                    <a:pt x="266" y="570"/>
                  </a:lnTo>
                  <a:lnTo>
                    <a:pt x="266" y="641"/>
                  </a:lnTo>
                  <a:lnTo>
                    <a:pt x="204" y="641"/>
                  </a:lnTo>
                  <a:cubicBezTo>
                    <a:pt x="119" y="641"/>
                    <a:pt x="85" y="624"/>
                    <a:pt x="85" y="534"/>
                  </a:cubicBezTo>
                  <a:lnTo>
                    <a:pt x="85" y="218"/>
                  </a:lnTo>
                  <a:lnTo>
                    <a:pt x="0" y="218"/>
                  </a:lnTo>
                  <a:lnTo>
                    <a:pt x="0" y="147"/>
                  </a:lnTo>
                  <a:lnTo>
                    <a:pt x="85" y="147"/>
                  </a:lnTo>
                  <a:lnTo>
                    <a:pt x="85" y="0"/>
                  </a:lnTo>
                  <a:lnTo>
                    <a:pt x="167" y="0"/>
                  </a:lnTo>
                  <a:lnTo>
                    <a:pt x="167" y="147"/>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2" name="Freeform 50"/>
            <p:cNvSpPr>
              <a:spLocks noChangeArrowheads="1"/>
            </p:cNvSpPr>
            <p:nvPr/>
          </p:nvSpPr>
          <p:spPr bwMode="auto">
            <a:xfrm>
              <a:off x="6044959" y="2259330"/>
              <a:ext cx="167518" cy="185420"/>
            </a:xfrm>
            <a:custGeom>
              <a:avLst/>
              <a:gdLst>
                <a:gd name="T0" fmla="*/ 2147483647 w 461"/>
                <a:gd name="T1" fmla="*/ 2147483647 h 517"/>
                <a:gd name="T2" fmla="*/ 0 w 461"/>
                <a:gd name="T3" fmla="*/ 2147483647 h 517"/>
                <a:gd name="T4" fmla="*/ 2147483647 w 461"/>
                <a:gd name="T5" fmla="*/ 0 h 517"/>
                <a:gd name="T6" fmla="*/ 2147483647 w 461"/>
                <a:gd name="T7" fmla="*/ 2147483647 h 517"/>
                <a:gd name="T8" fmla="*/ 2147483647 w 461"/>
                <a:gd name="T9" fmla="*/ 2147483647 h 517"/>
                <a:gd name="T10" fmla="*/ 2147483647 w 461"/>
                <a:gd name="T11" fmla="*/ 2147483647 h 517"/>
                <a:gd name="T12" fmla="*/ 2147483647 w 461"/>
                <a:gd name="T13" fmla="*/ 2147483647 h 517"/>
                <a:gd name="T14" fmla="*/ 2147483647 w 461"/>
                <a:gd name="T15" fmla="*/ 2147483647 h 517"/>
                <a:gd name="T16" fmla="*/ 2147483647 w 461"/>
                <a:gd name="T17" fmla="*/ 2147483647 h 517"/>
                <a:gd name="T18" fmla="*/ 2147483647 w 461"/>
                <a:gd name="T19" fmla="*/ 2147483647 h 517"/>
                <a:gd name="T20" fmla="*/ 2147483647 w 461"/>
                <a:gd name="T21" fmla="*/ 2147483647 h 517"/>
                <a:gd name="T22" fmla="*/ 2147483647 w 461"/>
                <a:gd name="T23" fmla="*/ 2147483647 h 517"/>
                <a:gd name="T24" fmla="*/ 2147483647 w 461"/>
                <a:gd name="T25" fmla="*/ 2147483647 h 5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1" h="517">
                  <a:moveTo>
                    <a:pt x="237" y="516"/>
                  </a:moveTo>
                  <a:cubicBezTo>
                    <a:pt x="79" y="516"/>
                    <a:pt x="6" y="406"/>
                    <a:pt x="0" y="257"/>
                  </a:cubicBezTo>
                  <a:cubicBezTo>
                    <a:pt x="0" y="107"/>
                    <a:pt x="96" y="0"/>
                    <a:pt x="231" y="0"/>
                  </a:cubicBezTo>
                  <a:cubicBezTo>
                    <a:pt x="406" y="0"/>
                    <a:pt x="460" y="164"/>
                    <a:pt x="454" y="282"/>
                  </a:cubicBezTo>
                  <a:lnTo>
                    <a:pt x="85" y="282"/>
                  </a:lnTo>
                  <a:cubicBezTo>
                    <a:pt x="82" y="367"/>
                    <a:pt x="130" y="443"/>
                    <a:pt x="237" y="443"/>
                  </a:cubicBezTo>
                  <a:cubicBezTo>
                    <a:pt x="305" y="443"/>
                    <a:pt x="350" y="412"/>
                    <a:pt x="364" y="347"/>
                  </a:cubicBezTo>
                  <a:lnTo>
                    <a:pt x="449" y="347"/>
                  </a:lnTo>
                  <a:cubicBezTo>
                    <a:pt x="426" y="457"/>
                    <a:pt x="350" y="516"/>
                    <a:pt x="237" y="516"/>
                  </a:cubicBezTo>
                  <a:close/>
                  <a:moveTo>
                    <a:pt x="370" y="212"/>
                  </a:moveTo>
                  <a:cubicBezTo>
                    <a:pt x="364" y="135"/>
                    <a:pt x="308" y="73"/>
                    <a:pt x="228" y="73"/>
                  </a:cubicBezTo>
                  <a:cubicBezTo>
                    <a:pt x="144" y="73"/>
                    <a:pt x="93" y="135"/>
                    <a:pt x="87" y="212"/>
                  </a:cubicBezTo>
                  <a:lnTo>
                    <a:pt x="370" y="212"/>
                  </a:ln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3" name="Freeform 51"/>
            <p:cNvSpPr>
              <a:spLocks noChangeArrowheads="1"/>
            </p:cNvSpPr>
            <p:nvPr/>
          </p:nvSpPr>
          <p:spPr bwMode="auto">
            <a:xfrm>
              <a:off x="6234051" y="2259330"/>
              <a:ext cx="93912" cy="182880"/>
            </a:xfrm>
            <a:custGeom>
              <a:avLst/>
              <a:gdLst>
                <a:gd name="T0" fmla="*/ 0 w 260"/>
                <a:gd name="T1" fmla="*/ 2147483647 h 509"/>
                <a:gd name="T2" fmla="*/ 2147483647 w 260"/>
                <a:gd name="T3" fmla="*/ 2147483647 h 509"/>
                <a:gd name="T4" fmla="*/ 2147483647 w 260"/>
                <a:gd name="T5" fmla="*/ 2147483647 h 509"/>
                <a:gd name="T6" fmla="*/ 2147483647 w 260"/>
                <a:gd name="T7" fmla="*/ 2147483647 h 509"/>
                <a:gd name="T8" fmla="*/ 2147483647 w 260"/>
                <a:gd name="T9" fmla="*/ 2147483647 h 509"/>
                <a:gd name="T10" fmla="*/ 2147483647 w 260"/>
                <a:gd name="T11" fmla="*/ 2147483647 h 509"/>
                <a:gd name="T12" fmla="*/ 2147483647 w 260"/>
                <a:gd name="T13" fmla="*/ 2147483647 h 509"/>
                <a:gd name="T14" fmla="*/ 2147483647 w 260"/>
                <a:gd name="T15" fmla="*/ 2147483647 h 509"/>
                <a:gd name="T16" fmla="*/ 0 w 260"/>
                <a:gd name="T17" fmla="*/ 2147483647 h 509"/>
                <a:gd name="T18" fmla="*/ 0 w 260"/>
                <a:gd name="T19" fmla="*/ 2147483647 h 5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509">
                  <a:moveTo>
                    <a:pt x="0" y="14"/>
                  </a:moveTo>
                  <a:lnTo>
                    <a:pt x="76" y="14"/>
                  </a:lnTo>
                  <a:lnTo>
                    <a:pt x="76" y="119"/>
                  </a:lnTo>
                  <a:lnTo>
                    <a:pt x="79" y="119"/>
                  </a:lnTo>
                  <a:cubicBezTo>
                    <a:pt x="118" y="40"/>
                    <a:pt x="172" y="0"/>
                    <a:pt x="259" y="3"/>
                  </a:cubicBezTo>
                  <a:lnTo>
                    <a:pt x="259" y="88"/>
                  </a:lnTo>
                  <a:cubicBezTo>
                    <a:pt x="130" y="88"/>
                    <a:pt x="82" y="161"/>
                    <a:pt x="82" y="288"/>
                  </a:cubicBezTo>
                  <a:lnTo>
                    <a:pt x="82" y="508"/>
                  </a:lnTo>
                  <a:lnTo>
                    <a:pt x="0" y="508"/>
                  </a:lnTo>
                  <a:lnTo>
                    <a:pt x="0" y="14"/>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4" name="Freeform 52"/>
            <p:cNvSpPr>
              <a:spLocks noChangeArrowheads="1"/>
            </p:cNvSpPr>
            <p:nvPr/>
          </p:nvSpPr>
          <p:spPr bwMode="auto">
            <a:xfrm>
              <a:off x="6335577" y="2190750"/>
              <a:ext cx="220819" cy="257810"/>
            </a:xfrm>
            <a:custGeom>
              <a:avLst/>
              <a:gdLst>
                <a:gd name="T0" fmla="*/ 2147483647 w 611"/>
                <a:gd name="T1" fmla="*/ 2147483647 h 715"/>
                <a:gd name="T2" fmla="*/ 2147483647 w 611"/>
                <a:gd name="T3" fmla="*/ 2147483647 h 715"/>
                <a:gd name="T4" fmla="*/ 2147483647 w 611"/>
                <a:gd name="T5" fmla="*/ 2147483647 h 715"/>
                <a:gd name="T6" fmla="*/ 2147483647 w 611"/>
                <a:gd name="T7" fmla="*/ 2147483647 h 715"/>
                <a:gd name="T8" fmla="*/ 2147483647 w 611"/>
                <a:gd name="T9" fmla="*/ 2147483647 h 715"/>
                <a:gd name="T10" fmla="*/ 2147483647 w 611"/>
                <a:gd name="T11" fmla="*/ 2147483647 h 715"/>
                <a:gd name="T12" fmla="*/ 0 w 611"/>
                <a:gd name="T13" fmla="*/ 2147483647 h 715"/>
                <a:gd name="T14" fmla="*/ 2147483647 w 611"/>
                <a:gd name="T15" fmla="*/ 0 h 715"/>
                <a:gd name="T16" fmla="*/ 2147483647 w 611"/>
                <a:gd name="T17" fmla="*/ 2147483647 h 715"/>
                <a:gd name="T18" fmla="*/ 2147483647 w 611"/>
                <a:gd name="T19" fmla="*/ 2147483647 h 715"/>
                <a:gd name="T20" fmla="*/ 2147483647 w 611"/>
                <a:gd name="T21" fmla="*/ 2147483647 h 7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1" h="715">
                  <a:moveTo>
                    <a:pt x="322" y="76"/>
                  </a:moveTo>
                  <a:cubicBezTo>
                    <a:pt x="161" y="76"/>
                    <a:pt x="91" y="209"/>
                    <a:pt x="91" y="353"/>
                  </a:cubicBezTo>
                  <a:cubicBezTo>
                    <a:pt x="91" y="508"/>
                    <a:pt x="158" y="638"/>
                    <a:pt x="322" y="638"/>
                  </a:cubicBezTo>
                  <a:cubicBezTo>
                    <a:pt x="440" y="638"/>
                    <a:pt x="511" y="553"/>
                    <a:pt x="519" y="440"/>
                  </a:cubicBezTo>
                  <a:lnTo>
                    <a:pt x="610" y="440"/>
                  </a:lnTo>
                  <a:cubicBezTo>
                    <a:pt x="593" y="612"/>
                    <a:pt x="488" y="714"/>
                    <a:pt x="316" y="714"/>
                  </a:cubicBezTo>
                  <a:cubicBezTo>
                    <a:pt x="105" y="714"/>
                    <a:pt x="0" y="558"/>
                    <a:pt x="0" y="358"/>
                  </a:cubicBezTo>
                  <a:cubicBezTo>
                    <a:pt x="0" y="157"/>
                    <a:pt x="113" y="0"/>
                    <a:pt x="322" y="0"/>
                  </a:cubicBezTo>
                  <a:cubicBezTo>
                    <a:pt x="463" y="0"/>
                    <a:pt x="582" y="76"/>
                    <a:pt x="601" y="220"/>
                  </a:cubicBezTo>
                  <a:lnTo>
                    <a:pt x="514" y="220"/>
                  </a:lnTo>
                  <a:cubicBezTo>
                    <a:pt x="494" y="124"/>
                    <a:pt x="418" y="76"/>
                    <a:pt x="322" y="76"/>
                  </a:cubicBez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5" name="Freeform 53"/>
            <p:cNvSpPr>
              <a:spLocks noChangeArrowheads="1"/>
            </p:cNvSpPr>
            <p:nvPr/>
          </p:nvSpPr>
          <p:spPr bwMode="auto">
            <a:xfrm>
              <a:off x="6575433" y="2259330"/>
              <a:ext cx="172594" cy="185420"/>
            </a:xfrm>
            <a:custGeom>
              <a:avLst/>
              <a:gdLst>
                <a:gd name="T0" fmla="*/ 2147483647 w 481"/>
                <a:gd name="T1" fmla="*/ 0 h 517"/>
                <a:gd name="T2" fmla="*/ 2147483647 w 481"/>
                <a:gd name="T3" fmla="*/ 2147483647 h 517"/>
                <a:gd name="T4" fmla="*/ 2147483647 w 481"/>
                <a:gd name="T5" fmla="*/ 2147483647 h 517"/>
                <a:gd name="T6" fmla="*/ 0 w 481"/>
                <a:gd name="T7" fmla="*/ 2147483647 h 517"/>
                <a:gd name="T8" fmla="*/ 2147483647 w 481"/>
                <a:gd name="T9" fmla="*/ 0 h 517"/>
                <a:gd name="T10" fmla="*/ 2147483647 w 481"/>
                <a:gd name="T11" fmla="*/ 2147483647 h 517"/>
                <a:gd name="T12" fmla="*/ 2147483647 w 481"/>
                <a:gd name="T13" fmla="*/ 2147483647 h 517"/>
                <a:gd name="T14" fmla="*/ 2147483647 w 481"/>
                <a:gd name="T15" fmla="*/ 2147483647 h 517"/>
                <a:gd name="T16" fmla="*/ 2147483647 w 481"/>
                <a:gd name="T17" fmla="*/ 2147483647 h 517"/>
                <a:gd name="T18" fmla="*/ 2147483647 w 481"/>
                <a:gd name="T19" fmla="*/ 2147483647 h 5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1" h="517">
                  <a:moveTo>
                    <a:pt x="240" y="0"/>
                  </a:moveTo>
                  <a:cubicBezTo>
                    <a:pt x="395" y="0"/>
                    <a:pt x="480" y="113"/>
                    <a:pt x="480" y="260"/>
                  </a:cubicBezTo>
                  <a:cubicBezTo>
                    <a:pt x="480" y="403"/>
                    <a:pt x="398" y="516"/>
                    <a:pt x="240" y="516"/>
                  </a:cubicBezTo>
                  <a:cubicBezTo>
                    <a:pt x="85" y="516"/>
                    <a:pt x="0" y="403"/>
                    <a:pt x="0" y="260"/>
                  </a:cubicBezTo>
                  <a:cubicBezTo>
                    <a:pt x="0" y="113"/>
                    <a:pt x="82" y="0"/>
                    <a:pt x="240" y="0"/>
                  </a:cubicBezTo>
                  <a:close/>
                  <a:moveTo>
                    <a:pt x="240" y="443"/>
                  </a:moveTo>
                  <a:cubicBezTo>
                    <a:pt x="325" y="443"/>
                    <a:pt x="392" y="375"/>
                    <a:pt x="392" y="257"/>
                  </a:cubicBezTo>
                  <a:cubicBezTo>
                    <a:pt x="392" y="138"/>
                    <a:pt x="325" y="70"/>
                    <a:pt x="240" y="70"/>
                  </a:cubicBezTo>
                  <a:cubicBezTo>
                    <a:pt x="155" y="70"/>
                    <a:pt x="88" y="138"/>
                    <a:pt x="88" y="257"/>
                  </a:cubicBezTo>
                  <a:cubicBezTo>
                    <a:pt x="88" y="375"/>
                    <a:pt x="155" y="443"/>
                    <a:pt x="240" y="443"/>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6" name="Freeform 54"/>
            <p:cNvSpPr>
              <a:spLocks noChangeArrowheads="1"/>
            </p:cNvSpPr>
            <p:nvPr/>
          </p:nvSpPr>
          <p:spPr bwMode="auto">
            <a:xfrm>
              <a:off x="6773409" y="2259330"/>
              <a:ext cx="148481" cy="182880"/>
            </a:xfrm>
            <a:custGeom>
              <a:avLst/>
              <a:gdLst>
                <a:gd name="T0" fmla="*/ 2147483647 w 410"/>
                <a:gd name="T1" fmla="*/ 2147483647 h 506"/>
                <a:gd name="T2" fmla="*/ 2147483647 w 410"/>
                <a:gd name="T3" fmla="*/ 2147483647 h 506"/>
                <a:gd name="T4" fmla="*/ 2147483647 w 410"/>
                <a:gd name="T5" fmla="*/ 2147483647 h 506"/>
                <a:gd name="T6" fmla="*/ 2147483647 w 410"/>
                <a:gd name="T7" fmla="*/ 0 h 506"/>
                <a:gd name="T8" fmla="*/ 2147483647 w 410"/>
                <a:gd name="T9" fmla="*/ 2147483647 h 506"/>
                <a:gd name="T10" fmla="*/ 2147483647 w 410"/>
                <a:gd name="T11" fmla="*/ 2147483647 h 506"/>
                <a:gd name="T12" fmla="*/ 2147483647 w 410"/>
                <a:gd name="T13" fmla="*/ 2147483647 h 506"/>
                <a:gd name="T14" fmla="*/ 2147483647 w 410"/>
                <a:gd name="T15" fmla="*/ 2147483647 h 506"/>
                <a:gd name="T16" fmla="*/ 2147483647 w 410"/>
                <a:gd name="T17" fmla="*/ 2147483647 h 506"/>
                <a:gd name="T18" fmla="*/ 2147483647 w 410"/>
                <a:gd name="T19" fmla="*/ 2147483647 h 506"/>
                <a:gd name="T20" fmla="*/ 2147483647 w 410"/>
                <a:gd name="T21" fmla="*/ 2147483647 h 506"/>
                <a:gd name="T22" fmla="*/ 0 w 410"/>
                <a:gd name="T23" fmla="*/ 2147483647 h 506"/>
                <a:gd name="T24" fmla="*/ 0 w 410"/>
                <a:gd name="T25" fmla="*/ 2147483647 h 506"/>
                <a:gd name="T26" fmla="*/ 2147483647 w 410"/>
                <a:gd name="T27" fmla="*/ 2147483647 h 50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10" h="506">
                  <a:moveTo>
                    <a:pt x="76" y="11"/>
                  </a:moveTo>
                  <a:lnTo>
                    <a:pt x="76" y="90"/>
                  </a:lnTo>
                  <a:lnTo>
                    <a:pt x="79" y="90"/>
                  </a:lnTo>
                  <a:cubicBezTo>
                    <a:pt x="112" y="28"/>
                    <a:pt x="166" y="0"/>
                    <a:pt x="239" y="0"/>
                  </a:cubicBezTo>
                  <a:cubicBezTo>
                    <a:pt x="369" y="0"/>
                    <a:pt x="409" y="73"/>
                    <a:pt x="409" y="181"/>
                  </a:cubicBezTo>
                  <a:lnTo>
                    <a:pt x="409" y="505"/>
                  </a:lnTo>
                  <a:lnTo>
                    <a:pt x="327" y="505"/>
                  </a:lnTo>
                  <a:lnTo>
                    <a:pt x="327" y="169"/>
                  </a:lnTo>
                  <a:cubicBezTo>
                    <a:pt x="327" y="107"/>
                    <a:pt x="287" y="70"/>
                    <a:pt x="228" y="70"/>
                  </a:cubicBezTo>
                  <a:cubicBezTo>
                    <a:pt x="129" y="70"/>
                    <a:pt x="81" y="135"/>
                    <a:pt x="81" y="226"/>
                  </a:cubicBezTo>
                  <a:lnTo>
                    <a:pt x="81" y="505"/>
                  </a:lnTo>
                  <a:lnTo>
                    <a:pt x="0" y="505"/>
                  </a:lnTo>
                  <a:lnTo>
                    <a:pt x="0" y="11"/>
                  </a:lnTo>
                  <a:lnTo>
                    <a:pt x="76" y="11"/>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7" name="Freeform 55"/>
            <p:cNvSpPr>
              <a:spLocks noChangeArrowheads="1"/>
            </p:cNvSpPr>
            <p:nvPr/>
          </p:nvSpPr>
          <p:spPr bwMode="auto">
            <a:xfrm>
              <a:off x="6951079" y="2259330"/>
              <a:ext cx="148481" cy="182880"/>
            </a:xfrm>
            <a:custGeom>
              <a:avLst/>
              <a:gdLst>
                <a:gd name="T0" fmla="*/ 0 w 410"/>
                <a:gd name="T1" fmla="*/ 2147483647 h 506"/>
                <a:gd name="T2" fmla="*/ 2147483647 w 410"/>
                <a:gd name="T3" fmla="*/ 2147483647 h 506"/>
                <a:gd name="T4" fmla="*/ 2147483647 w 410"/>
                <a:gd name="T5" fmla="*/ 2147483647 h 506"/>
                <a:gd name="T6" fmla="*/ 2147483647 w 410"/>
                <a:gd name="T7" fmla="*/ 2147483647 h 506"/>
                <a:gd name="T8" fmla="*/ 2147483647 w 410"/>
                <a:gd name="T9" fmla="*/ 0 h 506"/>
                <a:gd name="T10" fmla="*/ 2147483647 w 410"/>
                <a:gd name="T11" fmla="*/ 2147483647 h 506"/>
                <a:gd name="T12" fmla="*/ 2147483647 w 410"/>
                <a:gd name="T13" fmla="*/ 2147483647 h 506"/>
                <a:gd name="T14" fmla="*/ 2147483647 w 410"/>
                <a:gd name="T15" fmla="*/ 2147483647 h 506"/>
                <a:gd name="T16" fmla="*/ 2147483647 w 410"/>
                <a:gd name="T17" fmla="*/ 2147483647 h 506"/>
                <a:gd name="T18" fmla="*/ 2147483647 w 410"/>
                <a:gd name="T19" fmla="*/ 2147483647 h 506"/>
                <a:gd name="T20" fmla="*/ 2147483647 w 410"/>
                <a:gd name="T21" fmla="*/ 2147483647 h 506"/>
                <a:gd name="T22" fmla="*/ 2147483647 w 410"/>
                <a:gd name="T23" fmla="*/ 2147483647 h 506"/>
                <a:gd name="T24" fmla="*/ 0 w 410"/>
                <a:gd name="T25" fmla="*/ 2147483647 h 506"/>
                <a:gd name="T26" fmla="*/ 0 w 410"/>
                <a:gd name="T27" fmla="*/ 2147483647 h 50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10" h="506">
                  <a:moveTo>
                    <a:pt x="0" y="11"/>
                  </a:moveTo>
                  <a:lnTo>
                    <a:pt x="76" y="11"/>
                  </a:lnTo>
                  <a:lnTo>
                    <a:pt x="76" y="90"/>
                  </a:lnTo>
                  <a:lnTo>
                    <a:pt x="79" y="90"/>
                  </a:lnTo>
                  <a:cubicBezTo>
                    <a:pt x="113" y="28"/>
                    <a:pt x="167" y="0"/>
                    <a:pt x="240" y="0"/>
                  </a:cubicBezTo>
                  <a:cubicBezTo>
                    <a:pt x="370" y="0"/>
                    <a:pt x="409" y="73"/>
                    <a:pt x="409" y="181"/>
                  </a:cubicBezTo>
                  <a:lnTo>
                    <a:pt x="409" y="505"/>
                  </a:lnTo>
                  <a:lnTo>
                    <a:pt x="328" y="505"/>
                  </a:lnTo>
                  <a:lnTo>
                    <a:pt x="328" y="169"/>
                  </a:lnTo>
                  <a:cubicBezTo>
                    <a:pt x="328" y="107"/>
                    <a:pt x="288" y="70"/>
                    <a:pt x="229" y="70"/>
                  </a:cubicBezTo>
                  <a:cubicBezTo>
                    <a:pt x="130" y="70"/>
                    <a:pt x="82" y="135"/>
                    <a:pt x="82" y="226"/>
                  </a:cubicBezTo>
                  <a:lnTo>
                    <a:pt x="82" y="505"/>
                  </a:lnTo>
                  <a:lnTo>
                    <a:pt x="0" y="505"/>
                  </a:lnTo>
                  <a:lnTo>
                    <a:pt x="0" y="11"/>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8" name="Freeform 56"/>
            <p:cNvSpPr>
              <a:spLocks noChangeArrowheads="1"/>
            </p:cNvSpPr>
            <p:nvPr/>
          </p:nvSpPr>
          <p:spPr bwMode="auto">
            <a:xfrm>
              <a:off x="7121135" y="2259330"/>
              <a:ext cx="167518" cy="185420"/>
            </a:xfrm>
            <a:custGeom>
              <a:avLst/>
              <a:gdLst>
                <a:gd name="T0" fmla="*/ 2147483647 w 461"/>
                <a:gd name="T1" fmla="*/ 2147483647 h 517"/>
                <a:gd name="T2" fmla="*/ 0 w 461"/>
                <a:gd name="T3" fmla="*/ 2147483647 h 517"/>
                <a:gd name="T4" fmla="*/ 2147483647 w 461"/>
                <a:gd name="T5" fmla="*/ 0 h 517"/>
                <a:gd name="T6" fmla="*/ 2147483647 w 461"/>
                <a:gd name="T7" fmla="*/ 2147483647 h 517"/>
                <a:gd name="T8" fmla="*/ 2147483647 w 461"/>
                <a:gd name="T9" fmla="*/ 2147483647 h 517"/>
                <a:gd name="T10" fmla="*/ 2147483647 w 461"/>
                <a:gd name="T11" fmla="*/ 2147483647 h 517"/>
                <a:gd name="T12" fmla="*/ 2147483647 w 461"/>
                <a:gd name="T13" fmla="*/ 2147483647 h 517"/>
                <a:gd name="T14" fmla="*/ 2147483647 w 461"/>
                <a:gd name="T15" fmla="*/ 2147483647 h 517"/>
                <a:gd name="T16" fmla="*/ 2147483647 w 461"/>
                <a:gd name="T17" fmla="*/ 2147483647 h 517"/>
                <a:gd name="T18" fmla="*/ 2147483647 w 461"/>
                <a:gd name="T19" fmla="*/ 2147483647 h 517"/>
                <a:gd name="T20" fmla="*/ 2147483647 w 461"/>
                <a:gd name="T21" fmla="*/ 2147483647 h 517"/>
                <a:gd name="T22" fmla="*/ 2147483647 w 461"/>
                <a:gd name="T23" fmla="*/ 2147483647 h 517"/>
                <a:gd name="T24" fmla="*/ 2147483647 w 461"/>
                <a:gd name="T25" fmla="*/ 2147483647 h 5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1" h="517">
                  <a:moveTo>
                    <a:pt x="237" y="516"/>
                  </a:moveTo>
                  <a:cubicBezTo>
                    <a:pt x="79" y="516"/>
                    <a:pt x="5" y="406"/>
                    <a:pt x="0" y="257"/>
                  </a:cubicBezTo>
                  <a:cubicBezTo>
                    <a:pt x="0" y="107"/>
                    <a:pt x="96" y="0"/>
                    <a:pt x="231" y="0"/>
                  </a:cubicBezTo>
                  <a:cubicBezTo>
                    <a:pt x="406" y="0"/>
                    <a:pt x="460" y="164"/>
                    <a:pt x="454" y="282"/>
                  </a:cubicBezTo>
                  <a:lnTo>
                    <a:pt x="84" y="282"/>
                  </a:lnTo>
                  <a:cubicBezTo>
                    <a:pt x="82" y="367"/>
                    <a:pt x="129" y="443"/>
                    <a:pt x="237" y="443"/>
                  </a:cubicBezTo>
                  <a:cubicBezTo>
                    <a:pt x="304" y="443"/>
                    <a:pt x="350" y="412"/>
                    <a:pt x="364" y="347"/>
                  </a:cubicBezTo>
                  <a:lnTo>
                    <a:pt x="448" y="347"/>
                  </a:lnTo>
                  <a:cubicBezTo>
                    <a:pt x="426" y="457"/>
                    <a:pt x="350" y="516"/>
                    <a:pt x="237" y="516"/>
                  </a:cubicBezTo>
                  <a:close/>
                  <a:moveTo>
                    <a:pt x="369" y="212"/>
                  </a:moveTo>
                  <a:cubicBezTo>
                    <a:pt x="364" y="135"/>
                    <a:pt x="307" y="73"/>
                    <a:pt x="228" y="73"/>
                  </a:cubicBezTo>
                  <a:cubicBezTo>
                    <a:pt x="144" y="73"/>
                    <a:pt x="93" y="135"/>
                    <a:pt x="87" y="212"/>
                  </a:cubicBezTo>
                  <a:lnTo>
                    <a:pt x="369" y="212"/>
                  </a:ln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9" name="Freeform 57"/>
            <p:cNvSpPr>
              <a:spLocks noChangeArrowheads="1"/>
            </p:cNvSpPr>
            <p:nvPr/>
          </p:nvSpPr>
          <p:spPr bwMode="auto">
            <a:xfrm>
              <a:off x="7303882" y="2259330"/>
              <a:ext cx="162442" cy="185420"/>
            </a:xfrm>
            <a:custGeom>
              <a:avLst/>
              <a:gdLst>
                <a:gd name="T0" fmla="*/ 2147483647 w 450"/>
                <a:gd name="T1" fmla="*/ 2147483647 h 517"/>
                <a:gd name="T2" fmla="*/ 2147483647 w 450"/>
                <a:gd name="T3" fmla="*/ 2147483647 h 517"/>
                <a:gd name="T4" fmla="*/ 2147483647 w 450"/>
                <a:gd name="T5" fmla="*/ 2147483647 h 517"/>
                <a:gd name="T6" fmla="*/ 2147483647 w 450"/>
                <a:gd name="T7" fmla="*/ 2147483647 h 517"/>
                <a:gd name="T8" fmla="*/ 2147483647 w 450"/>
                <a:gd name="T9" fmla="*/ 2147483647 h 517"/>
                <a:gd name="T10" fmla="*/ 2147483647 w 450"/>
                <a:gd name="T11" fmla="*/ 2147483647 h 517"/>
                <a:gd name="T12" fmla="*/ 2147483647 w 450"/>
                <a:gd name="T13" fmla="*/ 2147483647 h 517"/>
                <a:gd name="T14" fmla="*/ 0 w 450"/>
                <a:gd name="T15" fmla="*/ 2147483647 h 517"/>
                <a:gd name="T16" fmla="*/ 2147483647 w 450"/>
                <a:gd name="T17" fmla="*/ 0 h 517"/>
                <a:gd name="T18" fmla="*/ 2147483647 w 450"/>
                <a:gd name="T19" fmla="*/ 2147483647 h 517"/>
                <a:gd name="T20" fmla="*/ 2147483647 w 450"/>
                <a:gd name="T21" fmla="*/ 2147483647 h 517"/>
                <a:gd name="T22" fmla="*/ 2147483647 w 450"/>
                <a:gd name="T23" fmla="*/ 2147483647 h 5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50" h="517">
                  <a:moveTo>
                    <a:pt x="362" y="172"/>
                  </a:moveTo>
                  <a:cubicBezTo>
                    <a:pt x="350" y="110"/>
                    <a:pt x="308" y="73"/>
                    <a:pt x="240" y="73"/>
                  </a:cubicBezTo>
                  <a:cubicBezTo>
                    <a:pt x="122" y="73"/>
                    <a:pt x="88" y="167"/>
                    <a:pt x="88" y="265"/>
                  </a:cubicBezTo>
                  <a:cubicBezTo>
                    <a:pt x="88" y="356"/>
                    <a:pt x="130" y="446"/>
                    <a:pt x="232" y="446"/>
                  </a:cubicBezTo>
                  <a:cubicBezTo>
                    <a:pt x="311" y="446"/>
                    <a:pt x="356" y="401"/>
                    <a:pt x="367" y="325"/>
                  </a:cubicBezTo>
                  <a:lnTo>
                    <a:pt x="449" y="325"/>
                  </a:lnTo>
                  <a:cubicBezTo>
                    <a:pt x="432" y="446"/>
                    <a:pt x="356" y="516"/>
                    <a:pt x="232" y="516"/>
                  </a:cubicBezTo>
                  <a:cubicBezTo>
                    <a:pt x="82" y="516"/>
                    <a:pt x="0" y="411"/>
                    <a:pt x="0" y="265"/>
                  </a:cubicBezTo>
                  <a:cubicBezTo>
                    <a:pt x="0" y="118"/>
                    <a:pt x="77" y="0"/>
                    <a:pt x="235" y="0"/>
                  </a:cubicBezTo>
                  <a:cubicBezTo>
                    <a:pt x="348" y="0"/>
                    <a:pt x="435" y="54"/>
                    <a:pt x="446" y="169"/>
                  </a:cubicBezTo>
                  <a:lnTo>
                    <a:pt x="362" y="169"/>
                  </a:lnTo>
                  <a:lnTo>
                    <a:pt x="362" y="17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20" name="Freeform 58"/>
            <p:cNvSpPr>
              <a:spLocks noChangeArrowheads="1"/>
            </p:cNvSpPr>
            <p:nvPr/>
          </p:nvSpPr>
          <p:spPr bwMode="auto">
            <a:xfrm>
              <a:off x="7472668" y="2209800"/>
              <a:ext cx="95181" cy="232410"/>
            </a:xfrm>
            <a:custGeom>
              <a:avLst/>
              <a:gdLst>
                <a:gd name="T0" fmla="*/ 2147483647 w 266"/>
                <a:gd name="T1" fmla="*/ 2147483647 h 642"/>
                <a:gd name="T2" fmla="*/ 2147483647 w 266"/>
                <a:gd name="T3" fmla="*/ 2147483647 h 642"/>
                <a:gd name="T4" fmla="*/ 2147483647 w 266"/>
                <a:gd name="T5" fmla="*/ 2147483647 h 642"/>
                <a:gd name="T6" fmla="*/ 2147483647 w 266"/>
                <a:gd name="T7" fmla="*/ 2147483647 h 642"/>
                <a:gd name="T8" fmla="*/ 2147483647 w 266"/>
                <a:gd name="T9" fmla="*/ 2147483647 h 642"/>
                <a:gd name="T10" fmla="*/ 2147483647 w 266"/>
                <a:gd name="T11" fmla="*/ 2147483647 h 642"/>
                <a:gd name="T12" fmla="*/ 2147483647 w 266"/>
                <a:gd name="T13" fmla="*/ 2147483647 h 642"/>
                <a:gd name="T14" fmla="*/ 2147483647 w 266"/>
                <a:gd name="T15" fmla="*/ 2147483647 h 642"/>
                <a:gd name="T16" fmla="*/ 2147483647 w 266"/>
                <a:gd name="T17" fmla="*/ 2147483647 h 642"/>
                <a:gd name="T18" fmla="*/ 2147483647 w 266"/>
                <a:gd name="T19" fmla="*/ 2147483647 h 642"/>
                <a:gd name="T20" fmla="*/ 0 w 266"/>
                <a:gd name="T21" fmla="*/ 2147483647 h 642"/>
                <a:gd name="T22" fmla="*/ 0 w 266"/>
                <a:gd name="T23" fmla="*/ 2147483647 h 642"/>
                <a:gd name="T24" fmla="*/ 2147483647 w 266"/>
                <a:gd name="T25" fmla="*/ 2147483647 h 642"/>
                <a:gd name="T26" fmla="*/ 2147483647 w 266"/>
                <a:gd name="T27" fmla="*/ 0 h 642"/>
                <a:gd name="T28" fmla="*/ 2147483647 w 266"/>
                <a:gd name="T29" fmla="*/ 0 h 642"/>
                <a:gd name="T30" fmla="*/ 2147483647 w 266"/>
                <a:gd name="T31" fmla="*/ 2147483647 h 642"/>
                <a:gd name="T32" fmla="*/ 2147483647 w 266"/>
                <a:gd name="T33" fmla="*/ 2147483647 h 6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66" h="642">
                  <a:moveTo>
                    <a:pt x="265" y="147"/>
                  </a:moveTo>
                  <a:lnTo>
                    <a:pt x="265" y="218"/>
                  </a:lnTo>
                  <a:lnTo>
                    <a:pt x="167" y="218"/>
                  </a:lnTo>
                  <a:lnTo>
                    <a:pt x="167" y="525"/>
                  </a:lnTo>
                  <a:cubicBezTo>
                    <a:pt x="167" y="565"/>
                    <a:pt x="178" y="570"/>
                    <a:pt x="229" y="570"/>
                  </a:cubicBezTo>
                  <a:lnTo>
                    <a:pt x="265" y="570"/>
                  </a:lnTo>
                  <a:lnTo>
                    <a:pt x="265" y="641"/>
                  </a:lnTo>
                  <a:lnTo>
                    <a:pt x="203" y="641"/>
                  </a:lnTo>
                  <a:cubicBezTo>
                    <a:pt x="119" y="641"/>
                    <a:pt x="85" y="624"/>
                    <a:pt x="85" y="534"/>
                  </a:cubicBezTo>
                  <a:lnTo>
                    <a:pt x="85" y="218"/>
                  </a:lnTo>
                  <a:lnTo>
                    <a:pt x="0" y="218"/>
                  </a:lnTo>
                  <a:lnTo>
                    <a:pt x="0" y="147"/>
                  </a:lnTo>
                  <a:lnTo>
                    <a:pt x="85" y="147"/>
                  </a:lnTo>
                  <a:lnTo>
                    <a:pt x="85" y="0"/>
                  </a:lnTo>
                  <a:lnTo>
                    <a:pt x="167" y="0"/>
                  </a:lnTo>
                  <a:lnTo>
                    <a:pt x="167" y="147"/>
                  </a:lnTo>
                  <a:lnTo>
                    <a:pt x="265" y="147"/>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21" name="Freeform 59"/>
            <p:cNvSpPr>
              <a:spLocks noChangeArrowheads="1"/>
            </p:cNvSpPr>
            <p:nvPr/>
          </p:nvSpPr>
          <p:spPr bwMode="auto">
            <a:xfrm>
              <a:off x="7661761" y="2197100"/>
              <a:ext cx="161172" cy="242570"/>
            </a:xfrm>
            <a:custGeom>
              <a:avLst/>
              <a:gdLst>
                <a:gd name="T0" fmla="*/ 2147483647 w 450"/>
                <a:gd name="T1" fmla="*/ 2147483647 h 675"/>
                <a:gd name="T2" fmla="*/ 2147483647 w 450"/>
                <a:gd name="T3" fmla="*/ 0 h 675"/>
                <a:gd name="T4" fmla="*/ 2147483647 w 450"/>
                <a:gd name="T5" fmla="*/ 2147483647 h 675"/>
                <a:gd name="T6" fmla="*/ 2147483647 w 450"/>
                <a:gd name="T7" fmla="*/ 2147483647 h 675"/>
                <a:gd name="T8" fmla="*/ 2147483647 w 450"/>
                <a:gd name="T9" fmla="*/ 2147483647 h 675"/>
                <a:gd name="T10" fmla="*/ 2147483647 w 450"/>
                <a:gd name="T11" fmla="*/ 2147483647 h 675"/>
                <a:gd name="T12" fmla="*/ 2147483647 w 450"/>
                <a:gd name="T13" fmla="*/ 2147483647 h 675"/>
                <a:gd name="T14" fmla="*/ 0 w 450"/>
                <a:gd name="T15" fmla="*/ 2147483647 h 675"/>
                <a:gd name="T16" fmla="*/ 2147483647 w 450"/>
                <a:gd name="T17" fmla="*/ 2147483647 h 675"/>
                <a:gd name="T18" fmla="*/ 2147483647 w 450"/>
                <a:gd name="T19" fmla="*/ 2147483647 h 675"/>
                <a:gd name="T20" fmla="*/ 2147483647 w 450"/>
                <a:gd name="T21" fmla="*/ 2147483647 h 675"/>
                <a:gd name="T22" fmla="*/ 2147483647 w 450"/>
                <a:gd name="T23" fmla="*/ 2147483647 h 675"/>
                <a:gd name="T24" fmla="*/ 2147483647 w 450"/>
                <a:gd name="T25" fmla="*/ 2147483647 h 6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50" h="675">
                  <a:moveTo>
                    <a:pt x="20" y="240"/>
                  </a:moveTo>
                  <a:cubicBezTo>
                    <a:pt x="11" y="101"/>
                    <a:pt x="93" y="0"/>
                    <a:pt x="237" y="0"/>
                  </a:cubicBezTo>
                  <a:cubicBezTo>
                    <a:pt x="356" y="0"/>
                    <a:pt x="449" y="68"/>
                    <a:pt x="449" y="194"/>
                  </a:cubicBezTo>
                  <a:cubicBezTo>
                    <a:pt x="449" y="313"/>
                    <a:pt x="370" y="372"/>
                    <a:pt x="285" y="426"/>
                  </a:cubicBezTo>
                  <a:cubicBezTo>
                    <a:pt x="200" y="477"/>
                    <a:pt x="110" y="522"/>
                    <a:pt x="96" y="604"/>
                  </a:cubicBezTo>
                  <a:lnTo>
                    <a:pt x="443" y="604"/>
                  </a:lnTo>
                  <a:lnTo>
                    <a:pt x="443" y="674"/>
                  </a:lnTo>
                  <a:lnTo>
                    <a:pt x="0" y="674"/>
                  </a:lnTo>
                  <a:cubicBezTo>
                    <a:pt x="11" y="516"/>
                    <a:pt x="93" y="454"/>
                    <a:pt x="189" y="398"/>
                  </a:cubicBezTo>
                  <a:cubicBezTo>
                    <a:pt x="305" y="327"/>
                    <a:pt x="361" y="285"/>
                    <a:pt x="361" y="192"/>
                  </a:cubicBezTo>
                  <a:cubicBezTo>
                    <a:pt x="361" y="118"/>
                    <a:pt x="302" y="70"/>
                    <a:pt x="231" y="70"/>
                  </a:cubicBezTo>
                  <a:cubicBezTo>
                    <a:pt x="138" y="70"/>
                    <a:pt x="96" y="158"/>
                    <a:pt x="99" y="240"/>
                  </a:cubicBezTo>
                  <a:lnTo>
                    <a:pt x="20" y="24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22" name="Freeform 60"/>
            <p:cNvSpPr>
              <a:spLocks noChangeArrowheads="1"/>
            </p:cNvSpPr>
            <p:nvPr/>
          </p:nvSpPr>
          <p:spPr bwMode="auto">
            <a:xfrm>
              <a:off x="7845777" y="2197100"/>
              <a:ext cx="163711" cy="247650"/>
            </a:xfrm>
            <a:custGeom>
              <a:avLst/>
              <a:gdLst>
                <a:gd name="T0" fmla="*/ 2147483647 w 452"/>
                <a:gd name="T1" fmla="*/ 0 h 689"/>
                <a:gd name="T2" fmla="*/ 2147483647 w 452"/>
                <a:gd name="T3" fmla="*/ 2147483647 h 689"/>
                <a:gd name="T4" fmla="*/ 2147483647 w 452"/>
                <a:gd name="T5" fmla="*/ 2147483647 h 689"/>
                <a:gd name="T6" fmla="*/ 0 w 452"/>
                <a:gd name="T7" fmla="*/ 2147483647 h 689"/>
                <a:gd name="T8" fmla="*/ 2147483647 w 452"/>
                <a:gd name="T9" fmla="*/ 0 h 689"/>
                <a:gd name="T10" fmla="*/ 2147483647 w 452"/>
                <a:gd name="T11" fmla="*/ 2147483647 h 689"/>
                <a:gd name="T12" fmla="*/ 2147483647 w 452"/>
                <a:gd name="T13" fmla="*/ 2147483647 h 689"/>
                <a:gd name="T14" fmla="*/ 2147483647 w 452"/>
                <a:gd name="T15" fmla="*/ 2147483647 h 689"/>
                <a:gd name="T16" fmla="*/ 2147483647 w 452"/>
                <a:gd name="T17" fmla="*/ 2147483647 h 689"/>
                <a:gd name="T18" fmla="*/ 2147483647 w 452"/>
                <a:gd name="T19" fmla="*/ 2147483647 h 6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2" h="689">
                  <a:moveTo>
                    <a:pt x="226" y="0"/>
                  </a:moveTo>
                  <a:cubicBezTo>
                    <a:pt x="437" y="0"/>
                    <a:pt x="451" y="194"/>
                    <a:pt x="451" y="344"/>
                  </a:cubicBezTo>
                  <a:cubicBezTo>
                    <a:pt x="451" y="494"/>
                    <a:pt x="438" y="688"/>
                    <a:pt x="226" y="688"/>
                  </a:cubicBezTo>
                  <a:cubicBezTo>
                    <a:pt x="15" y="688"/>
                    <a:pt x="0" y="494"/>
                    <a:pt x="0" y="344"/>
                  </a:cubicBezTo>
                  <a:cubicBezTo>
                    <a:pt x="0" y="194"/>
                    <a:pt x="14" y="0"/>
                    <a:pt x="226" y="0"/>
                  </a:cubicBezTo>
                  <a:close/>
                  <a:moveTo>
                    <a:pt x="226" y="615"/>
                  </a:moveTo>
                  <a:cubicBezTo>
                    <a:pt x="364" y="615"/>
                    <a:pt x="364" y="442"/>
                    <a:pt x="364" y="341"/>
                  </a:cubicBezTo>
                  <a:cubicBezTo>
                    <a:pt x="364" y="239"/>
                    <a:pt x="365" y="70"/>
                    <a:pt x="226" y="70"/>
                  </a:cubicBezTo>
                  <a:cubicBezTo>
                    <a:pt x="88" y="70"/>
                    <a:pt x="87" y="242"/>
                    <a:pt x="87" y="341"/>
                  </a:cubicBezTo>
                  <a:cubicBezTo>
                    <a:pt x="87" y="446"/>
                    <a:pt x="87" y="615"/>
                    <a:pt x="226" y="615"/>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23" name="Freeform 61"/>
            <p:cNvSpPr>
              <a:spLocks noChangeArrowheads="1"/>
            </p:cNvSpPr>
            <p:nvPr/>
          </p:nvSpPr>
          <p:spPr bwMode="auto">
            <a:xfrm>
              <a:off x="8024716" y="2197100"/>
              <a:ext cx="93912" cy="245110"/>
            </a:xfrm>
            <a:custGeom>
              <a:avLst/>
              <a:gdLst>
                <a:gd name="T0" fmla="*/ 2147483647 w 258"/>
                <a:gd name="T1" fmla="*/ 2147483647 h 678"/>
                <a:gd name="T2" fmla="*/ 2147483647 w 258"/>
                <a:gd name="T3" fmla="*/ 2147483647 h 678"/>
                <a:gd name="T4" fmla="*/ 2147483647 w 258"/>
                <a:gd name="T5" fmla="*/ 2147483647 h 678"/>
                <a:gd name="T6" fmla="*/ 0 w 258"/>
                <a:gd name="T7" fmla="*/ 2147483647 h 678"/>
                <a:gd name="T8" fmla="*/ 0 w 258"/>
                <a:gd name="T9" fmla="*/ 2147483647 h 678"/>
                <a:gd name="T10" fmla="*/ 2147483647 w 258"/>
                <a:gd name="T11" fmla="*/ 0 h 678"/>
                <a:gd name="T12" fmla="*/ 2147483647 w 258"/>
                <a:gd name="T13" fmla="*/ 0 h 678"/>
                <a:gd name="T14" fmla="*/ 2147483647 w 258"/>
                <a:gd name="T15" fmla="*/ 2147483647 h 67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8" h="678">
                  <a:moveTo>
                    <a:pt x="257" y="677"/>
                  </a:moveTo>
                  <a:lnTo>
                    <a:pt x="175" y="677"/>
                  </a:lnTo>
                  <a:lnTo>
                    <a:pt x="175" y="192"/>
                  </a:lnTo>
                  <a:lnTo>
                    <a:pt x="0" y="192"/>
                  </a:lnTo>
                  <a:lnTo>
                    <a:pt x="0" y="127"/>
                  </a:lnTo>
                  <a:cubicBezTo>
                    <a:pt x="93" y="127"/>
                    <a:pt x="178" y="104"/>
                    <a:pt x="195" y="0"/>
                  </a:cubicBezTo>
                  <a:lnTo>
                    <a:pt x="257" y="0"/>
                  </a:lnTo>
                  <a:lnTo>
                    <a:pt x="257" y="677"/>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24" name="Freeform 62"/>
            <p:cNvSpPr>
              <a:spLocks noChangeArrowheads="1"/>
            </p:cNvSpPr>
            <p:nvPr/>
          </p:nvSpPr>
          <p:spPr bwMode="auto">
            <a:xfrm>
              <a:off x="8157969" y="2198370"/>
              <a:ext cx="164980" cy="247650"/>
            </a:xfrm>
            <a:custGeom>
              <a:avLst/>
              <a:gdLst>
                <a:gd name="T0" fmla="*/ 2147483647 w 458"/>
                <a:gd name="T1" fmla="*/ 2147483647 h 686"/>
                <a:gd name="T2" fmla="*/ 2147483647 w 458"/>
                <a:gd name="T3" fmla="*/ 2147483647 h 686"/>
                <a:gd name="T4" fmla="*/ 2147483647 w 458"/>
                <a:gd name="T5" fmla="*/ 2147483647 h 686"/>
                <a:gd name="T6" fmla="*/ 2147483647 w 458"/>
                <a:gd name="T7" fmla="*/ 2147483647 h 686"/>
                <a:gd name="T8" fmla="*/ 2147483647 w 458"/>
                <a:gd name="T9" fmla="*/ 2147483647 h 686"/>
                <a:gd name="T10" fmla="*/ 2147483647 w 458"/>
                <a:gd name="T11" fmla="*/ 2147483647 h 686"/>
                <a:gd name="T12" fmla="*/ 2147483647 w 458"/>
                <a:gd name="T13" fmla="*/ 2147483647 h 686"/>
                <a:gd name="T14" fmla="*/ 0 w 458"/>
                <a:gd name="T15" fmla="*/ 2147483647 h 686"/>
                <a:gd name="T16" fmla="*/ 2147483647 w 458"/>
                <a:gd name="T17" fmla="*/ 0 h 686"/>
                <a:gd name="T18" fmla="*/ 2147483647 w 458"/>
                <a:gd name="T19" fmla="*/ 2147483647 h 686"/>
                <a:gd name="T20" fmla="*/ 2147483647 w 458"/>
                <a:gd name="T21" fmla="*/ 2147483647 h 686"/>
                <a:gd name="T22" fmla="*/ 2147483647 w 458"/>
                <a:gd name="T23" fmla="*/ 2147483647 h 686"/>
                <a:gd name="T24" fmla="*/ 2147483647 w 458"/>
                <a:gd name="T25" fmla="*/ 2147483647 h 686"/>
                <a:gd name="T26" fmla="*/ 2147483647 w 458"/>
                <a:gd name="T27" fmla="*/ 2147483647 h 686"/>
                <a:gd name="T28" fmla="*/ 2147483647 w 458"/>
                <a:gd name="T29" fmla="*/ 2147483647 h 686"/>
                <a:gd name="T30" fmla="*/ 2147483647 w 458"/>
                <a:gd name="T31" fmla="*/ 2147483647 h 686"/>
                <a:gd name="T32" fmla="*/ 2147483647 w 458"/>
                <a:gd name="T33" fmla="*/ 2147483647 h 6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58" h="686">
                  <a:moveTo>
                    <a:pt x="356" y="169"/>
                  </a:moveTo>
                  <a:cubicBezTo>
                    <a:pt x="347" y="107"/>
                    <a:pt x="308" y="67"/>
                    <a:pt x="243" y="67"/>
                  </a:cubicBezTo>
                  <a:cubicBezTo>
                    <a:pt x="104" y="67"/>
                    <a:pt x="82" y="220"/>
                    <a:pt x="79" y="324"/>
                  </a:cubicBezTo>
                  <a:lnTo>
                    <a:pt x="82" y="327"/>
                  </a:lnTo>
                  <a:cubicBezTo>
                    <a:pt x="121" y="265"/>
                    <a:pt x="178" y="239"/>
                    <a:pt x="251" y="239"/>
                  </a:cubicBezTo>
                  <a:cubicBezTo>
                    <a:pt x="381" y="239"/>
                    <a:pt x="457" y="333"/>
                    <a:pt x="457" y="460"/>
                  </a:cubicBezTo>
                  <a:cubicBezTo>
                    <a:pt x="457" y="558"/>
                    <a:pt x="401" y="685"/>
                    <a:pt x="231" y="685"/>
                  </a:cubicBezTo>
                  <a:cubicBezTo>
                    <a:pt x="31" y="685"/>
                    <a:pt x="0" y="502"/>
                    <a:pt x="0" y="361"/>
                  </a:cubicBezTo>
                  <a:cubicBezTo>
                    <a:pt x="0" y="175"/>
                    <a:pt x="56" y="0"/>
                    <a:pt x="248" y="0"/>
                  </a:cubicBezTo>
                  <a:cubicBezTo>
                    <a:pt x="361" y="0"/>
                    <a:pt x="429" y="62"/>
                    <a:pt x="440" y="172"/>
                  </a:cubicBezTo>
                  <a:lnTo>
                    <a:pt x="356" y="172"/>
                  </a:lnTo>
                  <a:lnTo>
                    <a:pt x="356" y="169"/>
                  </a:lnTo>
                  <a:close/>
                  <a:moveTo>
                    <a:pt x="93" y="462"/>
                  </a:moveTo>
                  <a:cubicBezTo>
                    <a:pt x="93" y="547"/>
                    <a:pt x="144" y="612"/>
                    <a:pt x="234" y="612"/>
                  </a:cubicBezTo>
                  <a:cubicBezTo>
                    <a:pt x="322" y="612"/>
                    <a:pt x="370" y="541"/>
                    <a:pt x="370" y="462"/>
                  </a:cubicBezTo>
                  <a:cubicBezTo>
                    <a:pt x="370" y="378"/>
                    <a:pt x="325" y="310"/>
                    <a:pt x="234" y="310"/>
                  </a:cubicBezTo>
                  <a:cubicBezTo>
                    <a:pt x="144" y="310"/>
                    <a:pt x="93" y="378"/>
                    <a:pt x="93" y="462"/>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25" name="Freeform 63"/>
            <p:cNvSpPr>
              <a:spLocks noChangeArrowheads="1"/>
            </p:cNvSpPr>
            <p:nvPr/>
          </p:nvSpPr>
          <p:spPr bwMode="auto">
            <a:xfrm>
              <a:off x="5715000" y="2524760"/>
              <a:ext cx="87566" cy="107950"/>
            </a:xfrm>
            <a:custGeom>
              <a:avLst/>
              <a:gdLst>
                <a:gd name="T0" fmla="*/ 2147483647 w 241"/>
                <a:gd name="T1" fmla="*/ 2147483647 h 301"/>
                <a:gd name="T2" fmla="*/ 0 w 241"/>
                <a:gd name="T3" fmla="*/ 2147483647 h 301"/>
                <a:gd name="T4" fmla="*/ 0 w 241"/>
                <a:gd name="T5" fmla="*/ 0 h 301"/>
                <a:gd name="T6" fmla="*/ 2147483647 w 241"/>
                <a:gd name="T7" fmla="*/ 0 h 301"/>
                <a:gd name="T8" fmla="*/ 2147483647 w 241"/>
                <a:gd name="T9" fmla="*/ 2147483647 h 301"/>
                <a:gd name="T10" fmla="*/ 2147483647 w 241"/>
                <a:gd name="T11" fmla="*/ 2147483647 h 301"/>
                <a:gd name="T12" fmla="*/ 2147483647 w 241"/>
                <a:gd name="T13" fmla="*/ 2147483647 h 301"/>
                <a:gd name="T14" fmla="*/ 2147483647 w 241"/>
                <a:gd name="T15" fmla="*/ 2147483647 h 301"/>
                <a:gd name="T16" fmla="*/ 2147483647 w 241"/>
                <a:gd name="T17" fmla="*/ 2147483647 h 301"/>
                <a:gd name="T18" fmla="*/ 2147483647 w 241"/>
                <a:gd name="T19" fmla="*/ 2147483647 h 3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1" h="301">
                  <a:moveTo>
                    <a:pt x="98" y="34"/>
                  </a:moveTo>
                  <a:lnTo>
                    <a:pt x="0" y="34"/>
                  </a:lnTo>
                  <a:lnTo>
                    <a:pt x="0" y="0"/>
                  </a:lnTo>
                  <a:lnTo>
                    <a:pt x="240" y="0"/>
                  </a:lnTo>
                  <a:lnTo>
                    <a:pt x="240" y="34"/>
                  </a:lnTo>
                  <a:lnTo>
                    <a:pt x="141" y="34"/>
                  </a:lnTo>
                  <a:lnTo>
                    <a:pt x="141" y="300"/>
                  </a:lnTo>
                  <a:lnTo>
                    <a:pt x="101" y="300"/>
                  </a:lnTo>
                  <a:lnTo>
                    <a:pt x="101" y="34"/>
                  </a:lnTo>
                  <a:lnTo>
                    <a:pt x="98" y="34"/>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26" name="Freeform 64"/>
            <p:cNvSpPr>
              <a:spLocks noChangeArrowheads="1"/>
            </p:cNvSpPr>
            <p:nvPr/>
          </p:nvSpPr>
          <p:spPr bwMode="auto">
            <a:xfrm>
              <a:off x="5811450" y="2524760"/>
              <a:ext cx="67261" cy="107950"/>
            </a:xfrm>
            <a:custGeom>
              <a:avLst/>
              <a:gdLst>
                <a:gd name="T0" fmla="*/ 2147483647 w 184"/>
                <a:gd name="T1" fmla="*/ 0 h 298"/>
                <a:gd name="T2" fmla="*/ 2147483647 w 184"/>
                <a:gd name="T3" fmla="*/ 0 h 298"/>
                <a:gd name="T4" fmla="*/ 2147483647 w 184"/>
                <a:gd name="T5" fmla="*/ 2147483647 h 298"/>
                <a:gd name="T6" fmla="*/ 2147483647 w 184"/>
                <a:gd name="T7" fmla="*/ 2147483647 h 298"/>
                <a:gd name="T8" fmla="*/ 2147483647 w 184"/>
                <a:gd name="T9" fmla="*/ 2147483647 h 298"/>
                <a:gd name="T10" fmla="*/ 2147483647 w 184"/>
                <a:gd name="T11" fmla="*/ 2147483647 h 298"/>
                <a:gd name="T12" fmla="*/ 2147483647 w 184"/>
                <a:gd name="T13" fmla="*/ 2147483647 h 298"/>
                <a:gd name="T14" fmla="*/ 2147483647 w 184"/>
                <a:gd name="T15" fmla="*/ 2147483647 h 298"/>
                <a:gd name="T16" fmla="*/ 2147483647 w 184"/>
                <a:gd name="T17" fmla="*/ 2147483647 h 298"/>
                <a:gd name="T18" fmla="*/ 2147483647 w 184"/>
                <a:gd name="T19" fmla="*/ 2147483647 h 298"/>
                <a:gd name="T20" fmla="*/ 2147483647 w 184"/>
                <a:gd name="T21" fmla="*/ 2147483647 h 298"/>
                <a:gd name="T22" fmla="*/ 2147483647 w 184"/>
                <a:gd name="T23" fmla="*/ 2147483647 h 298"/>
                <a:gd name="T24" fmla="*/ 0 w 184"/>
                <a:gd name="T25" fmla="*/ 2147483647 h 298"/>
                <a:gd name="T26" fmla="*/ 0 w 184"/>
                <a:gd name="T27" fmla="*/ 0 h 298"/>
                <a:gd name="T28" fmla="*/ 2147483647 w 184"/>
                <a:gd name="T29" fmla="*/ 0 h 2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4" h="298">
                  <a:moveTo>
                    <a:pt x="5" y="0"/>
                  </a:moveTo>
                  <a:lnTo>
                    <a:pt x="42" y="0"/>
                  </a:lnTo>
                  <a:lnTo>
                    <a:pt x="42" y="113"/>
                  </a:lnTo>
                  <a:cubicBezTo>
                    <a:pt x="53" y="88"/>
                    <a:pt x="84" y="77"/>
                    <a:pt x="110" y="77"/>
                  </a:cubicBezTo>
                  <a:cubicBezTo>
                    <a:pt x="166" y="77"/>
                    <a:pt x="183" y="110"/>
                    <a:pt x="183" y="156"/>
                  </a:cubicBezTo>
                  <a:lnTo>
                    <a:pt x="183" y="297"/>
                  </a:lnTo>
                  <a:lnTo>
                    <a:pt x="147" y="297"/>
                  </a:lnTo>
                  <a:lnTo>
                    <a:pt x="147" y="150"/>
                  </a:lnTo>
                  <a:cubicBezTo>
                    <a:pt x="147" y="125"/>
                    <a:pt x="130" y="108"/>
                    <a:pt x="101" y="108"/>
                  </a:cubicBezTo>
                  <a:cubicBezTo>
                    <a:pt x="59" y="108"/>
                    <a:pt x="37" y="136"/>
                    <a:pt x="37" y="175"/>
                  </a:cubicBezTo>
                  <a:lnTo>
                    <a:pt x="37" y="297"/>
                  </a:lnTo>
                  <a:lnTo>
                    <a:pt x="0" y="297"/>
                  </a:lnTo>
                  <a:lnTo>
                    <a:pt x="0" y="0"/>
                  </a:lnTo>
                  <a:lnTo>
                    <a:pt x="5"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27" name="Freeform 65"/>
            <p:cNvSpPr>
              <a:spLocks noChangeArrowheads="1"/>
            </p:cNvSpPr>
            <p:nvPr/>
          </p:nvSpPr>
          <p:spPr bwMode="auto">
            <a:xfrm>
              <a:off x="5890132" y="2552700"/>
              <a:ext cx="72337" cy="81280"/>
            </a:xfrm>
            <a:custGeom>
              <a:avLst/>
              <a:gdLst>
                <a:gd name="T0" fmla="*/ 2147483647 w 202"/>
                <a:gd name="T1" fmla="*/ 2147483647 h 227"/>
                <a:gd name="T2" fmla="*/ 2147483647 w 202"/>
                <a:gd name="T3" fmla="*/ 2147483647 h 227"/>
                <a:gd name="T4" fmla="*/ 0 w 202"/>
                <a:gd name="T5" fmla="*/ 2147483647 h 227"/>
                <a:gd name="T6" fmla="*/ 2147483647 w 202"/>
                <a:gd name="T7" fmla="*/ 0 h 227"/>
                <a:gd name="T8" fmla="*/ 2147483647 w 202"/>
                <a:gd name="T9" fmla="*/ 2147483647 h 227"/>
                <a:gd name="T10" fmla="*/ 2147483647 w 202"/>
                <a:gd name="T11" fmla="*/ 2147483647 h 227"/>
                <a:gd name="T12" fmla="*/ 2147483647 w 202"/>
                <a:gd name="T13" fmla="*/ 2147483647 h 227"/>
                <a:gd name="T14" fmla="*/ 2147483647 w 202"/>
                <a:gd name="T15" fmla="*/ 2147483647 h 227"/>
                <a:gd name="T16" fmla="*/ 2147483647 w 202"/>
                <a:gd name="T17" fmla="*/ 2147483647 h 227"/>
                <a:gd name="T18" fmla="*/ 2147483647 w 202"/>
                <a:gd name="T19" fmla="*/ 2147483647 h 227"/>
                <a:gd name="T20" fmla="*/ 2147483647 w 202"/>
                <a:gd name="T21" fmla="*/ 2147483647 h 227"/>
                <a:gd name="T22" fmla="*/ 2147483647 w 202"/>
                <a:gd name="T23" fmla="*/ 2147483647 h 227"/>
                <a:gd name="T24" fmla="*/ 2147483647 w 202"/>
                <a:gd name="T25" fmla="*/ 2147483647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2" h="227">
                  <a:moveTo>
                    <a:pt x="198" y="153"/>
                  </a:moveTo>
                  <a:cubicBezTo>
                    <a:pt x="189" y="201"/>
                    <a:pt x="156" y="226"/>
                    <a:pt x="105" y="226"/>
                  </a:cubicBezTo>
                  <a:cubicBezTo>
                    <a:pt x="37" y="226"/>
                    <a:pt x="3" y="178"/>
                    <a:pt x="0" y="113"/>
                  </a:cubicBezTo>
                  <a:cubicBezTo>
                    <a:pt x="0" y="48"/>
                    <a:pt x="43" y="0"/>
                    <a:pt x="102" y="0"/>
                  </a:cubicBezTo>
                  <a:cubicBezTo>
                    <a:pt x="178" y="0"/>
                    <a:pt x="201" y="71"/>
                    <a:pt x="201" y="125"/>
                  </a:cubicBezTo>
                  <a:lnTo>
                    <a:pt x="40" y="125"/>
                  </a:lnTo>
                  <a:cubicBezTo>
                    <a:pt x="40" y="161"/>
                    <a:pt x="60" y="195"/>
                    <a:pt x="108" y="195"/>
                  </a:cubicBezTo>
                  <a:cubicBezTo>
                    <a:pt x="139" y="195"/>
                    <a:pt x="158" y="181"/>
                    <a:pt x="164" y="153"/>
                  </a:cubicBezTo>
                  <a:lnTo>
                    <a:pt x="198" y="153"/>
                  </a:lnTo>
                  <a:close/>
                  <a:moveTo>
                    <a:pt x="164" y="91"/>
                  </a:moveTo>
                  <a:cubicBezTo>
                    <a:pt x="161" y="57"/>
                    <a:pt x="139" y="29"/>
                    <a:pt x="102" y="29"/>
                  </a:cubicBezTo>
                  <a:cubicBezTo>
                    <a:pt x="65" y="29"/>
                    <a:pt x="43" y="57"/>
                    <a:pt x="40" y="91"/>
                  </a:cubicBezTo>
                  <a:lnTo>
                    <a:pt x="164" y="91"/>
                  </a:ln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28" name="Freeform 66"/>
            <p:cNvSpPr>
              <a:spLocks noChangeArrowheads="1"/>
            </p:cNvSpPr>
            <p:nvPr/>
          </p:nvSpPr>
          <p:spPr bwMode="auto">
            <a:xfrm>
              <a:off x="6011964" y="2524760"/>
              <a:ext cx="78683" cy="107950"/>
            </a:xfrm>
            <a:custGeom>
              <a:avLst/>
              <a:gdLst>
                <a:gd name="T0" fmla="*/ 2147483647 w 221"/>
                <a:gd name="T1" fmla="*/ 0 h 298"/>
                <a:gd name="T2" fmla="*/ 2147483647 w 221"/>
                <a:gd name="T3" fmla="*/ 2147483647 h 298"/>
                <a:gd name="T4" fmla="*/ 2147483647 w 221"/>
                <a:gd name="T5" fmla="*/ 2147483647 h 298"/>
                <a:gd name="T6" fmla="*/ 2147483647 w 221"/>
                <a:gd name="T7" fmla="*/ 2147483647 h 298"/>
                <a:gd name="T8" fmla="*/ 2147483647 w 221"/>
                <a:gd name="T9" fmla="*/ 2147483647 h 298"/>
                <a:gd name="T10" fmla="*/ 0 w 221"/>
                <a:gd name="T11" fmla="*/ 2147483647 h 298"/>
                <a:gd name="T12" fmla="*/ 0 w 221"/>
                <a:gd name="T13" fmla="*/ 0 h 298"/>
                <a:gd name="T14" fmla="*/ 2147483647 w 221"/>
                <a:gd name="T15" fmla="*/ 0 h 298"/>
                <a:gd name="T16" fmla="*/ 2147483647 w 221"/>
                <a:gd name="T17" fmla="*/ 2147483647 h 298"/>
                <a:gd name="T18" fmla="*/ 2147483647 w 221"/>
                <a:gd name="T19" fmla="*/ 2147483647 h 298"/>
                <a:gd name="T20" fmla="*/ 2147483647 w 221"/>
                <a:gd name="T21" fmla="*/ 2147483647 h 298"/>
                <a:gd name="T22" fmla="*/ 2147483647 w 221"/>
                <a:gd name="T23" fmla="*/ 2147483647 h 298"/>
                <a:gd name="T24" fmla="*/ 2147483647 w 221"/>
                <a:gd name="T25" fmla="*/ 2147483647 h 298"/>
                <a:gd name="T26" fmla="*/ 2147483647 w 221"/>
                <a:gd name="T27" fmla="*/ 2147483647 h 29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21" h="298">
                  <a:moveTo>
                    <a:pt x="130" y="0"/>
                  </a:moveTo>
                  <a:cubicBezTo>
                    <a:pt x="189" y="0"/>
                    <a:pt x="220" y="34"/>
                    <a:pt x="220" y="88"/>
                  </a:cubicBezTo>
                  <a:cubicBezTo>
                    <a:pt x="220" y="144"/>
                    <a:pt x="189" y="175"/>
                    <a:pt x="130" y="175"/>
                  </a:cubicBezTo>
                  <a:lnTo>
                    <a:pt x="39" y="175"/>
                  </a:lnTo>
                  <a:lnTo>
                    <a:pt x="39" y="297"/>
                  </a:lnTo>
                  <a:lnTo>
                    <a:pt x="0" y="297"/>
                  </a:lnTo>
                  <a:lnTo>
                    <a:pt x="0" y="0"/>
                  </a:lnTo>
                  <a:lnTo>
                    <a:pt x="130" y="0"/>
                  </a:lnTo>
                  <a:close/>
                  <a:moveTo>
                    <a:pt x="39" y="144"/>
                  </a:moveTo>
                  <a:lnTo>
                    <a:pt x="118" y="144"/>
                  </a:lnTo>
                  <a:cubicBezTo>
                    <a:pt x="163" y="144"/>
                    <a:pt x="183" y="125"/>
                    <a:pt x="183" y="91"/>
                  </a:cubicBezTo>
                  <a:cubicBezTo>
                    <a:pt x="183" y="54"/>
                    <a:pt x="163" y="37"/>
                    <a:pt x="118" y="37"/>
                  </a:cubicBezTo>
                  <a:lnTo>
                    <a:pt x="39" y="37"/>
                  </a:lnTo>
                  <a:lnTo>
                    <a:pt x="39" y="144"/>
                  </a:ln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29" name="Freeform 67"/>
            <p:cNvSpPr>
              <a:spLocks noChangeArrowheads="1"/>
            </p:cNvSpPr>
            <p:nvPr/>
          </p:nvSpPr>
          <p:spPr bwMode="auto">
            <a:xfrm>
              <a:off x="6105875" y="2552700"/>
              <a:ext cx="40610" cy="80010"/>
            </a:xfrm>
            <a:custGeom>
              <a:avLst/>
              <a:gdLst>
                <a:gd name="T0" fmla="*/ 2147483647 w 116"/>
                <a:gd name="T1" fmla="*/ 2147483647 h 221"/>
                <a:gd name="T2" fmla="*/ 2147483647 w 116"/>
                <a:gd name="T3" fmla="*/ 2147483647 h 221"/>
                <a:gd name="T4" fmla="*/ 2147483647 w 116"/>
                <a:gd name="T5" fmla="*/ 2147483647 h 221"/>
                <a:gd name="T6" fmla="*/ 2147483647 w 116"/>
                <a:gd name="T7" fmla="*/ 2147483647 h 221"/>
                <a:gd name="T8" fmla="*/ 2147483647 w 116"/>
                <a:gd name="T9" fmla="*/ 0 h 221"/>
                <a:gd name="T10" fmla="*/ 2147483647 w 116"/>
                <a:gd name="T11" fmla="*/ 2147483647 h 221"/>
                <a:gd name="T12" fmla="*/ 2147483647 w 116"/>
                <a:gd name="T13" fmla="*/ 2147483647 h 221"/>
                <a:gd name="T14" fmla="*/ 2147483647 w 116"/>
                <a:gd name="T15" fmla="*/ 2147483647 h 221"/>
                <a:gd name="T16" fmla="*/ 0 w 116"/>
                <a:gd name="T17" fmla="*/ 2147483647 h 221"/>
                <a:gd name="T18" fmla="*/ 0 w 116"/>
                <a:gd name="T19" fmla="*/ 2147483647 h 221"/>
                <a:gd name="T20" fmla="*/ 2147483647 w 116"/>
                <a:gd name="T21" fmla="*/ 2147483647 h 2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6" h="221">
                  <a:moveTo>
                    <a:pt x="2" y="5"/>
                  </a:moveTo>
                  <a:lnTo>
                    <a:pt x="36" y="5"/>
                  </a:lnTo>
                  <a:lnTo>
                    <a:pt x="36" y="50"/>
                  </a:lnTo>
                  <a:cubicBezTo>
                    <a:pt x="53" y="17"/>
                    <a:pt x="79" y="0"/>
                    <a:pt x="115" y="0"/>
                  </a:cubicBezTo>
                  <a:lnTo>
                    <a:pt x="115" y="36"/>
                  </a:lnTo>
                  <a:cubicBezTo>
                    <a:pt x="59" y="36"/>
                    <a:pt x="36" y="67"/>
                    <a:pt x="36" y="124"/>
                  </a:cubicBezTo>
                  <a:lnTo>
                    <a:pt x="36" y="220"/>
                  </a:lnTo>
                  <a:lnTo>
                    <a:pt x="0" y="220"/>
                  </a:lnTo>
                  <a:lnTo>
                    <a:pt x="0" y="5"/>
                  </a:lnTo>
                  <a:lnTo>
                    <a:pt x="2" y="5"/>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30" name="Freeform 68"/>
            <p:cNvSpPr>
              <a:spLocks noChangeArrowheads="1"/>
            </p:cNvSpPr>
            <p:nvPr/>
          </p:nvSpPr>
          <p:spPr bwMode="auto">
            <a:xfrm>
              <a:off x="6146485" y="2552700"/>
              <a:ext cx="73606" cy="81280"/>
            </a:xfrm>
            <a:custGeom>
              <a:avLst/>
              <a:gdLst>
                <a:gd name="T0" fmla="*/ 2147483647 w 201"/>
                <a:gd name="T1" fmla="*/ 2147483647 h 227"/>
                <a:gd name="T2" fmla="*/ 2147483647 w 201"/>
                <a:gd name="T3" fmla="*/ 2147483647 h 227"/>
                <a:gd name="T4" fmla="*/ 0 w 201"/>
                <a:gd name="T5" fmla="*/ 2147483647 h 227"/>
                <a:gd name="T6" fmla="*/ 2147483647 w 201"/>
                <a:gd name="T7" fmla="*/ 0 h 227"/>
                <a:gd name="T8" fmla="*/ 2147483647 w 201"/>
                <a:gd name="T9" fmla="*/ 2147483647 h 227"/>
                <a:gd name="T10" fmla="*/ 2147483647 w 201"/>
                <a:gd name="T11" fmla="*/ 2147483647 h 227"/>
                <a:gd name="T12" fmla="*/ 2147483647 w 201"/>
                <a:gd name="T13" fmla="*/ 2147483647 h 227"/>
                <a:gd name="T14" fmla="*/ 2147483647 w 201"/>
                <a:gd name="T15" fmla="*/ 2147483647 h 227"/>
                <a:gd name="T16" fmla="*/ 2147483647 w 201"/>
                <a:gd name="T17" fmla="*/ 2147483647 h 227"/>
                <a:gd name="T18" fmla="*/ 2147483647 w 201"/>
                <a:gd name="T19" fmla="*/ 2147483647 h 227"/>
                <a:gd name="T20" fmla="*/ 2147483647 w 201"/>
                <a:gd name="T21" fmla="*/ 2147483647 h 227"/>
                <a:gd name="T22" fmla="*/ 2147483647 w 201"/>
                <a:gd name="T23" fmla="*/ 2147483647 h 227"/>
                <a:gd name="T24" fmla="*/ 2147483647 w 201"/>
                <a:gd name="T25" fmla="*/ 2147483647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1" h="227">
                  <a:moveTo>
                    <a:pt x="198" y="153"/>
                  </a:moveTo>
                  <a:cubicBezTo>
                    <a:pt x="189" y="201"/>
                    <a:pt x="155" y="226"/>
                    <a:pt x="105" y="226"/>
                  </a:cubicBezTo>
                  <a:cubicBezTo>
                    <a:pt x="37" y="226"/>
                    <a:pt x="3" y="178"/>
                    <a:pt x="0" y="113"/>
                  </a:cubicBezTo>
                  <a:cubicBezTo>
                    <a:pt x="0" y="48"/>
                    <a:pt x="42" y="0"/>
                    <a:pt x="102" y="0"/>
                  </a:cubicBezTo>
                  <a:cubicBezTo>
                    <a:pt x="178" y="0"/>
                    <a:pt x="200" y="71"/>
                    <a:pt x="200" y="125"/>
                  </a:cubicBezTo>
                  <a:lnTo>
                    <a:pt x="40" y="125"/>
                  </a:lnTo>
                  <a:cubicBezTo>
                    <a:pt x="40" y="161"/>
                    <a:pt x="59" y="195"/>
                    <a:pt x="107" y="195"/>
                  </a:cubicBezTo>
                  <a:cubicBezTo>
                    <a:pt x="138" y="195"/>
                    <a:pt x="158" y="181"/>
                    <a:pt x="164" y="153"/>
                  </a:cubicBezTo>
                  <a:lnTo>
                    <a:pt x="198" y="153"/>
                  </a:lnTo>
                  <a:close/>
                  <a:moveTo>
                    <a:pt x="164" y="91"/>
                  </a:moveTo>
                  <a:cubicBezTo>
                    <a:pt x="161" y="57"/>
                    <a:pt x="139" y="29"/>
                    <a:pt x="102" y="29"/>
                  </a:cubicBezTo>
                  <a:cubicBezTo>
                    <a:pt x="66" y="29"/>
                    <a:pt x="42" y="57"/>
                    <a:pt x="40" y="91"/>
                  </a:cubicBezTo>
                  <a:lnTo>
                    <a:pt x="164" y="91"/>
                  </a:ln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31" name="Freeform 69"/>
            <p:cNvSpPr>
              <a:spLocks noChangeArrowheads="1"/>
            </p:cNvSpPr>
            <p:nvPr/>
          </p:nvSpPr>
          <p:spPr bwMode="auto">
            <a:xfrm>
              <a:off x="6231513" y="2552700"/>
              <a:ext cx="109140" cy="81280"/>
            </a:xfrm>
            <a:custGeom>
              <a:avLst/>
              <a:gdLst>
                <a:gd name="T0" fmla="*/ 2147483647 w 306"/>
                <a:gd name="T1" fmla="*/ 2147483647 h 226"/>
                <a:gd name="T2" fmla="*/ 2147483647 w 306"/>
                <a:gd name="T3" fmla="*/ 2147483647 h 226"/>
                <a:gd name="T4" fmla="*/ 2147483647 w 306"/>
                <a:gd name="T5" fmla="*/ 2147483647 h 226"/>
                <a:gd name="T6" fmla="*/ 2147483647 w 306"/>
                <a:gd name="T7" fmla="*/ 2147483647 h 226"/>
                <a:gd name="T8" fmla="*/ 2147483647 w 306"/>
                <a:gd name="T9" fmla="*/ 0 h 226"/>
                <a:gd name="T10" fmla="*/ 2147483647 w 306"/>
                <a:gd name="T11" fmla="*/ 2147483647 h 226"/>
                <a:gd name="T12" fmla="*/ 2147483647 w 306"/>
                <a:gd name="T13" fmla="*/ 0 h 226"/>
                <a:gd name="T14" fmla="*/ 2147483647 w 306"/>
                <a:gd name="T15" fmla="*/ 2147483647 h 226"/>
                <a:gd name="T16" fmla="*/ 2147483647 w 306"/>
                <a:gd name="T17" fmla="*/ 2147483647 h 226"/>
                <a:gd name="T18" fmla="*/ 2147483647 w 306"/>
                <a:gd name="T19" fmla="*/ 2147483647 h 226"/>
                <a:gd name="T20" fmla="*/ 2147483647 w 306"/>
                <a:gd name="T21" fmla="*/ 2147483647 h 226"/>
                <a:gd name="T22" fmla="*/ 2147483647 w 306"/>
                <a:gd name="T23" fmla="*/ 2147483647 h 226"/>
                <a:gd name="T24" fmla="*/ 2147483647 w 306"/>
                <a:gd name="T25" fmla="*/ 2147483647 h 226"/>
                <a:gd name="T26" fmla="*/ 2147483647 w 306"/>
                <a:gd name="T27" fmla="*/ 2147483647 h 226"/>
                <a:gd name="T28" fmla="*/ 2147483647 w 306"/>
                <a:gd name="T29" fmla="*/ 2147483647 h 226"/>
                <a:gd name="T30" fmla="*/ 2147483647 w 306"/>
                <a:gd name="T31" fmla="*/ 2147483647 h 226"/>
                <a:gd name="T32" fmla="*/ 2147483647 w 306"/>
                <a:gd name="T33" fmla="*/ 2147483647 h 226"/>
                <a:gd name="T34" fmla="*/ 2147483647 w 306"/>
                <a:gd name="T35" fmla="*/ 2147483647 h 226"/>
                <a:gd name="T36" fmla="*/ 2147483647 w 306"/>
                <a:gd name="T37" fmla="*/ 2147483647 h 226"/>
                <a:gd name="T38" fmla="*/ 0 w 306"/>
                <a:gd name="T39" fmla="*/ 2147483647 h 226"/>
                <a:gd name="T40" fmla="*/ 0 w 306"/>
                <a:gd name="T41" fmla="*/ 2147483647 h 226"/>
                <a:gd name="T42" fmla="*/ 2147483647 w 306"/>
                <a:gd name="T43" fmla="*/ 2147483647 h 2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06" h="226">
                  <a:moveTo>
                    <a:pt x="3" y="5"/>
                  </a:moveTo>
                  <a:lnTo>
                    <a:pt x="37" y="5"/>
                  </a:lnTo>
                  <a:lnTo>
                    <a:pt x="37" y="36"/>
                  </a:lnTo>
                  <a:cubicBezTo>
                    <a:pt x="54" y="11"/>
                    <a:pt x="77" y="0"/>
                    <a:pt x="108" y="0"/>
                  </a:cubicBezTo>
                  <a:cubicBezTo>
                    <a:pt x="133" y="0"/>
                    <a:pt x="158" y="11"/>
                    <a:pt x="167" y="36"/>
                  </a:cubicBezTo>
                  <a:cubicBezTo>
                    <a:pt x="181" y="14"/>
                    <a:pt x="206" y="0"/>
                    <a:pt x="235" y="0"/>
                  </a:cubicBezTo>
                  <a:cubicBezTo>
                    <a:pt x="277" y="0"/>
                    <a:pt x="305" y="17"/>
                    <a:pt x="305" y="62"/>
                  </a:cubicBezTo>
                  <a:lnTo>
                    <a:pt x="305" y="220"/>
                  </a:lnTo>
                  <a:lnTo>
                    <a:pt x="268" y="220"/>
                  </a:lnTo>
                  <a:lnTo>
                    <a:pt x="268" y="79"/>
                  </a:lnTo>
                  <a:cubicBezTo>
                    <a:pt x="268" y="53"/>
                    <a:pt x="260" y="31"/>
                    <a:pt x="226" y="31"/>
                  </a:cubicBezTo>
                  <a:cubicBezTo>
                    <a:pt x="192" y="31"/>
                    <a:pt x="170" y="53"/>
                    <a:pt x="170" y="87"/>
                  </a:cubicBezTo>
                  <a:lnTo>
                    <a:pt x="170" y="223"/>
                  </a:lnTo>
                  <a:lnTo>
                    <a:pt x="133" y="223"/>
                  </a:lnTo>
                  <a:lnTo>
                    <a:pt x="133" y="81"/>
                  </a:lnTo>
                  <a:cubicBezTo>
                    <a:pt x="133" y="53"/>
                    <a:pt x="125" y="33"/>
                    <a:pt x="93" y="33"/>
                  </a:cubicBezTo>
                  <a:cubicBezTo>
                    <a:pt x="51" y="33"/>
                    <a:pt x="37" y="73"/>
                    <a:pt x="37" y="90"/>
                  </a:cubicBezTo>
                  <a:lnTo>
                    <a:pt x="37" y="225"/>
                  </a:lnTo>
                  <a:lnTo>
                    <a:pt x="0" y="225"/>
                  </a:lnTo>
                  <a:lnTo>
                    <a:pt x="0" y="5"/>
                  </a:lnTo>
                  <a:lnTo>
                    <a:pt x="3" y="5"/>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32" name="Freeform 70"/>
            <p:cNvSpPr>
              <a:spLocks noChangeArrowheads="1"/>
            </p:cNvSpPr>
            <p:nvPr/>
          </p:nvSpPr>
          <p:spPr bwMode="auto">
            <a:xfrm>
              <a:off x="6358421" y="2524760"/>
              <a:ext cx="13960" cy="107950"/>
            </a:xfrm>
            <a:custGeom>
              <a:avLst/>
              <a:gdLst>
                <a:gd name="T0" fmla="*/ 2147483647 w 38"/>
                <a:gd name="T1" fmla="*/ 2147483647 h 301"/>
                <a:gd name="T2" fmla="*/ 0 w 38"/>
                <a:gd name="T3" fmla="*/ 2147483647 h 301"/>
                <a:gd name="T4" fmla="*/ 0 w 38"/>
                <a:gd name="T5" fmla="*/ 0 h 301"/>
                <a:gd name="T6" fmla="*/ 2147483647 w 38"/>
                <a:gd name="T7" fmla="*/ 0 h 301"/>
                <a:gd name="T8" fmla="*/ 2147483647 w 38"/>
                <a:gd name="T9" fmla="*/ 2147483647 h 301"/>
                <a:gd name="T10" fmla="*/ 2147483647 w 38"/>
                <a:gd name="T11" fmla="*/ 2147483647 h 301"/>
                <a:gd name="T12" fmla="*/ 0 w 38"/>
                <a:gd name="T13" fmla="*/ 2147483647 h 301"/>
                <a:gd name="T14" fmla="*/ 2147483647 w 38"/>
                <a:gd name="T15" fmla="*/ 2147483647 h 301"/>
                <a:gd name="T16" fmla="*/ 2147483647 w 38"/>
                <a:gd name="T17" fmla="*/ 2147483647 h 301"/>
                <a:gd name="T18" fmla="*/ 0 w 38"/>
                <a:gd name="T19" fmla="*/ 2147483647 h 301"/>
                <a:gd name="T20" fmla="*/ 0 w 38"/>
                <a:gd name="T21" fmla="*/ 2147483647 h 3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8" h="301">
                  <a:moveTo>
                    <a:pt x="34" y="46"/>
                  </a:moveTo>
                  <a:lnTo>
                    <a:pt x="0" y="46"/>
                  </a:lnTo>
                  <a:lnTo>
                    <a:pt x="0" y="0"/>
                  </a:lnTo>
                  <a:lnTo>
                    <a:pt x="37" y="0"/>
                  </a:lnTo>
                  <a:lnTo>
                    <a:pt x="37" y="46"/>
                  </a:lnTo>
                  <a:lnTo>
                    <a:pt x="34" y="46"/>
                  </a:lnTo>
                  <a:close/>
                  <a:moveTo>
                    <a:pt x="0" y="82"/>
                  </a:moveTo>
                  <a:lnTo>
                    <a:pt x="37" y="82"/>
                  </a:lnTo>
                  <a:lnTo>
                    <a:pt x="37" y="300"/>
                  </a:lnTo>
                  <a:lnTo>
                    <a:pt x="0" y="300"/>
                  </a:lnTo>
                  <a:lnTo>
                    <a:pt x="0" y="82"/>
                  </a:ln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33" name="Freeform 71"/>
            <p:cNvSpPr>
              <a:spLocks noChangeArrowheads="1"/>
            </p:cNvSpPr>
            <p:nvPr/>
          </p:nvSpPr>
          <p:spPr bwMode="auto">
            <a:xfrm>
              <a:off x="6383802" y="2552700"/>
              <a:ext cx="72338" cy="81280"/>
            </a:xfrm>
            <a:custGeom>
              <a:avLst/>
              <a:gdLst>
                <a:gd name="T0" fmla="*/ 2147483647 w 201"/>
                <a:gd name="T1" fmla="*/ 2147483647 h 227"/>
                <a:gd name="T2" fmla="*/ 2147483647 w 201"/>
                <a:gd name="T3" fmla="*/ 2147483647 h 227"/>
                <a:gd name="T4" fmla="*/ 0 w 201"/>
                <a:gd name="T5" fmla="*/ 2147483647 h 227"/>
                <a:gd name="T6" fmla="*/ 2147483647 w 201"/>
                <a:gd name="T7" fmla="*/ 0 h 227"/>
                <a:gd name="T8" fmla="*/ 2147483647 w 201"/>
                <a:gd name="T9" fmla="*/ 2147483647 h 227"/>
                <a:gd name="T10" fmla="*/ 2147483647 w 201"/>
                <a:gd name="T11" fmla="*/ 2147483647 h 227"/>
                <a:gd name="T12" fmla="*/ 2147483647 w 201"/>
                <a:gd name="T13" fmla="*/ 2147483647 h 227"/>
                <a:gd name="T14" fmla="*/ 2147483647 w 201"/>
                <a:gd name="T15" fmla="*/ 2147483647 h 227"/>
                <a:gd name="T16" fmla="*/ 2147483647 w 201"/>
                <a:gd name="T17" fmla="*/ 2147483647 h 227"/>
                <a:gd name="T18" fmla="*/ 2147483647 w 201"/>
                <a:gd name="T19" fmla="*/ 2147483647 h 227"/>
                <a:gd name="T20" fmla="*/ 2147483647 w 201"/>
                <a:gd name="T21" fmla="*/ 2147483647 h 227"/>
                <a:gd name="T22" fmla="*/ 2147483647 w 201"/>
                <a:gd name="T23" fmla="*/ 2147483647 h 227"/>
                <a:gd name="T24" fmla="*/ 2147483647 w 201"/>
                <a:gd name="T25" fmla="*/ 2147483647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1" h="227">
                  <a:moveTo>
                    <a:pt x="197" y="153"/>
                  </a:moveTo>
                  <a:cubicBezTo>
                    <a:pt x="189" y="201"/>
                    <a:pt x="155" y="226"/>
                    <a:pt x="104" y="226"/>
                  </a:cubicBezTo>
                  <a:cubicBezTo>
                    <a:pt x="37" y="226"/>
                    <a:pt x="3" y="178"/>
                    <a:pt x="0" y="113"/>
                  </a:cubicBezTo>
                  <a:cubicBezTo>
                    <a:pt x="0" y="48"/>
                    <a:pt x="42" y="0"/>
                    <a:pt x="101" y="0"/>
                  </a:cubicBezTo>
                  <a:cubicBezTo>
                    <a:pt x="178" y="0"/>
                    <a:pt x="200" y="71"/>
                    <a:pt x="200" y="125"/>
                  </a:cubicBezTo>
                  <a:lnTo>
                    <a:pt x="39" y="125"/>
                  </a:lnTo>
                  <a:cubicBezTo>
                    <a:pt x="39" y="161"/>
                    <a:pt x="59" y="195"/>
                    <a:pt x="107" y="195"/>
                  </a:cubicBezTo>
                  <a:cubicBezTo>
                    <a:pt x="138" y="195"/>
                    <a:pt x="158" y="181"/>
                    <a:pt x="164" y="153"/>
                  </a:cubicBezTo>
                  <a:lnTo>
                    <a:pt x="197" y="153"/>
                  </a:lnTo>
                  <a:close/>
                  <a:moveTo>
                    <a:pt x="164" y="91"/>
                  </a:moveTo>
                  <a:cubicBezTo>
                    <a:pt x="161" y="57"/>
                    <a:pt x="138" y="29"/>
                    <a:pt x="101" y="29"/>
                  </a:cubicBezTo>
                  <a:cubicBezTo>
                    <a:pt x="65" y="29"/>
                    <a:pt x="42" y="57"/>
                    <a:pt x="39" y="91"/>
                  </a:cubicBezTo>
                  <a:lnTo>
                    <a:pt x="164" y="91"/>
                  </a:ln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34" name="Freeform 72"/>
            <p:cNvSpPr>
              <a:spLocks noChangeArrowheads="1"/>
            </p:cNvSpPr>
            <p:nvPr/>
          </p:nvSpPr>
          <p:spPr bwMode="auto">
            <a:xfrm>
              <a:off x="6467561" y="2552700"/>
              <a:ext cx="43149" cy="80010"/>
            </a:xfrm>
            <a:custGeom>
              <a:avLst/>
              <a:gdLst>
                <a:gd name="T0" fmla="*/ 2147483647 w 117"/>
                <a:gd name="T1" fmla="*/ 2147483647 h 221"/>
                <a:gd name="T2" fmla="*/ 2147483647 w 117"/>
                <a:gd name="T3" fmla="*/ 2147483647 h 221"/>
                <a:gd name="T4" fmla="*/ 2147483647 w 117"/>
                <a:gd name="T5" fmla="*/ 2147483647 h 221"/>
                <a:gd name="T6" fmla="*/ 2147483647 w 117"/>
                <a:gd name="T7" fmla="*/ 2147483647 h 221"/>
                <a:gd name="T8" fmla="*/ 2147483647 w 117"/>
                <a:gd name="T9" fmla="*/ 0 h 221"/>
                <a:gd name="T10" fmla="*/ 2147483647 w 117"/>
                <a:gd name="T11" fmla="*/ 2147483647 h 221"/>
                <a:gd name="T12" fmla="*/ 2147483647 w 117"/>
                <a:gd name="T13" fmla="*/ 2147483647 h 221"/>
                <a:gd name="T14" fmla="*/ 2147483647 w 117"/>
                <a:gd name="T15" fmla="*/ 2147483647 h 221"/>
                <a:gd name="T16" fmla="*/ 0 w 117"/>
                <a:gd name="T17" fmla="*/ 2147483647 h 221"/>
                <a:gd name="T18" fmla="*/ 0 w 117"/>
                <a:gd name="T19" fmla="*/ 2147483647 h 221"/>
                <a:gd name="T20" fmla="*/ 2147483647 w 117"/>
                <a:gd name="T21" fmla="*/ 2147483647 h 2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7" h="221">
                  <a:moveTo>
                    <a:pt x="3" y="5"/>
                  </a:moveTo>
                  <a:lnTo>
                    <a:pt x="37" y="5"/>
                  </a:lnTo>
                  <a:lnTo>
                    <a:pt x="37" y="50"/>
                  </a:lnTo>
                  <a:cubicBezTo>
                    <a:pt x="54" y="17"/>
                    <a:pt x="79" y="0"/>
                    <a:pt x="116" y="0"/>
                  </a:cubicBezTo>
                  <a:lnTo>
                    <a:pt x="116" y="36"/>
                  </a:lnTo>
                  <a:cubicBezTo>
                    <a:pt x="59" y="36"/>
                    <a:pt x="37" y="67"/>
                    <a:pt x="37" y="124"/>
                  </a:cubicBezTo>
                  <a:lnTo>
                    <a:pt x="37" y="220"/>
                  </a:lnTo>
                  <a:lnTo>
                    <a:pt x="0" y="220"/>
                  </a:lnTo>
                  <a:lnTo>
                    <a:pt x="0" y="5"/>
                  </a:lnTo>
                  <a:lnTo>
                    <a:pt x="3" y="5"/>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35" name="Freeform 73"/>
            <p:cNvSpPr>
              <a:spLocks noChangeArrowheads="1"/>
            </p:cNvSpPr>
            <p:nvPr/>
          </p:nvSpPr>
          <p:spPr bwMode="auto">
            <a:xfrm>
              <a:off x="6548782" y="2522220"/>
              <a:ext cx="96450" cy="113030"/>
            </a:xfrm>
            <a:custGeom>
              <a:avLst/>
              <a:gdLst>
                <a:gd name="T0" fmla="*/ 2147483647 w 269"/>
                <a:gd name="T1" fmla="*/ 2147483647 h 314"/>
                <a:gd name="T2" fmla="*/ 2147483647 w 269"/>
                <a:gd name="T3" fmla="*/ 2147483647 h 314"/>
                <a:gd name="T4" fmla="*/ 2147483647 w 269"/>
                <a:gd name="T5" fmla="*/ 2147483647 h 314"/>
                <a:gd name="T6" fmla="*/ 2147483647 w 269"/>
                <a:gd name="T7" fmla="*/ 2147483647 h 314"/>
                <a:gd name="T8" fmla="*/ 2147483647 w 269"/>
                <a:gd name="T9" fmla="*/ 2147483647 h 314"/>
                <a:gd name="T10" fmla="*/ 2147483647 w 269"/>
                <a:gd name="T11" fmla="*/ 2147483647 h 314"/>
                <a:gd name="T12" fmla="*/ 0 w 269"/>
                <a:gd name="T13" fmla="*/ 2147483647 h 314"/>
                <a:gd name="T14" fmla="*/ 2147483647 w 269"/>
                <a:gd name="T15" fmla="*/ 0 h 314"/>
                <a:gd name="T16" fmla="*/ 2147483647 w 269"/>
                <a:gd name="T17" fmla="*/ 2147483647 h 314"/>
                <a:gd name="T18" fmla="*/ 2147483647 w 269"/>
                <a:gd name="T19" fmla="*/ 2147483647 h 314"/>
                <a:gd name="T20" fmla="*/ 2147483647 w 269"/>
                <a:gd name="T21" fmla="*/ 2147483647 h 3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9" h="314">
                  <a:moveTo>
                    <a:pt x="144" y="34"/>
                  </a:moveTo>
                  <a:cubicBezTo>
                    <a:pt x="73" y="34"/>
                    <a:pt x="42" y="93"/>
                    <a:pt x="42" y="155"/>
                  </a:cubicBezTo>
                  <a:cubicBezTo>
                    <a:pt x="42" y="223"/>
                    <a:pt x="73" y="279"/>
                    <a:pt x="144" y="279"/>
                  </a:cubicBezTo>
                  <a:cubicBezTo>
                    <a:pt x="195" y="279"/>
                    <a:pt x="226" y="242"/>
                    <a:pt x="228" y="194"/>
                  </a:cubicBezTo>
                  <a:lnTo>
                    <a:pt x="268" y="194"/>
                  </a:lnTo>
                  <a:cubicBezTo>
                    <a:pt x="259" y="268"/>
                    <a:pt x="214" y="313"/>
                    <a:pt x="138" y="313"/>
                  </a:cubicBezTo>
                  <a:cubicBezTo>
                    <a:pt x="45" y="313"/>
                    <a:pt x="0" y="245"/>
                    <a:pt x="0" y="158"/>
                  </a:cubicBezTo>
                  <a:cubicBezTo>
                    <a:pt x="0" y="70"/>
                    <a:pt x="48" y="0"/>
                    <a:pt x="141" y="0"/>
                  </a:cubicBezTo>
                  <a:cubicBezTo>
                    <a:pt x="203" y="0"/>
                    <a:pt x="254" y="34"/>
                    <a:pt x="265" y="96"/>
                  </a:cubicBezTo>
                  <a:lnTo>
                    <a:pt x="228" y="96"/>
                  </a:lnTo>
                  <a:cubicBezTo>
                    <a:pt x="220" y="53"/>
                    <a:pt x="186" y="34"/>
                    <a:pt x="144" y="34"/>
                  </a:cubicBez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36" name="Freeform 74"/>
            <p:cNvSpPr>
              <a:spLocks noChangeArrowheads="1"/>
            </p:cNvSpPr>
            <p:nvPr/>
          </p:nvSpPr>
          <p:spPr bwMode="auto">
            <a:xfrm>
              <a:off x="6659192" y="2524760"/>
              <a:ext cx="15229" cy="107950"/>
            </a:xfrm>
            <a:custGeom>
              <a:avLst/>
              <a:gdLst>
                <a:gd name="T0" fmla="*/ 0 w 38"/>
                <a:gd name="T1" fmla="*/ 0 h 301"/>
                <a:gd name="T2" fmla="*/ 2147483647 w 38"/>
                <a:gd name="T3" fmla="*/ 0 h 301"/>
                <a:gd name="T4" fmla="*/ 2147483647 w 38"/>
                <a:gd name="T5" fmla="*/ 2147483647 h 301"/>
                <a:gd name="T6" fmla="*/ 0 w 38"/>
                <a:gd name="T7" fmla="*/ 2147483647 h 301"/>
                <a:gd name="T8" fmla="*/ 0 w 38"/>
                <a:gd name="T9" fmla="*/ 0 h 3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01">
                  <a:moveTo>
                    <a:pt x="0" y="0"/>
                  </a:moveTo>
                  <a:lnTo>
                    <a:pt x="37" y="0"/>
                  </a:lnTo>
                  <a:lnTo>
                    <a:pt x="37" y="300"/>
                  </a:lnTo>
                  <a:lnTo>
                    <a:pt x="0" y="300"/>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37" name="Freeform 75"/>
            <p:cNvSpPr>
              <a:spLocks noChangeArrowheads="1"/>
            </p:cNvSpPr>
            <p:nvPr/>
          </p:nvSpPr>
          <p:spPr bwMode="auto">
            <a:xfrm>
              <a:off x="6684573" y="2552700"/>
              <a:ext cx="76144" cy="81280"/>
            </a:xfrm>
            <a:custGeom>
              <a:avLst/>
              <a:gdLst>
                <a:gd name="T0" fmla="*/ 2147483647 w 210"/>
                <a:gd name="T1" fmla="*/ 0 h 227"/>
                <a:gd name="T2" fmla="*/ 2147483647 w 210"/>
                <a:gd name="T3" fmla="*/ 2147483647 h 227"/>
                <a:gd name="T4" fmla="*/ 2147483647 w 210"/>
                <a:gd name="T5" fmla="*/ 2147483647 h 227"/>
                <a:gd name="T6" fmla="*/ 0 w 210"/>
                <a:gd name="T7" fmla="*/ 2147483647 h 227"/>
                <a:gd name="T8" fmla="*/ 2147483647 w 210"/>
                <a:gd name="T9" fmla="*/ 0 h 227"/>
                <a:gd name="T10" fmla="*/ 2147483647 w 210"/>
                <a:gd name="T11" fmla="*/ 2147483647 h 227"/>
                <a:gd name="T12" fmla="*/ 2147483647 w 210"/>
                <a:gd name="T13" fmla="*/ 2147483647 h 227"/>
                <a:gd name="T14" fmla="*/ 2147483647 w 210"/>
                <a:gd name="T15" fmla="*/ 2147483647 h 227"/>
                <a:gd name="T16" fmla="*/ 2147483647 w 210"/>
                <a:gd name="T17" fmla="*/ 2147483647 h 227"/>
                <a:gd name="T18" fmla="*/ 2147483647 w 210"/>
                <a:gd name="T19" fmla="*/ 2147483647 h 2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227">
                  <a:moveTo>
                    <a:pt x="104" y="0"/>
                  </a:moveTo>
                  <a:cubicBezTo>
                    <a:pt x="172" y="0"/>
                    <a:pt x="209" y="51"/>
                    <a:pt x="209" y="113"/>
                  </a:cubicBezTo>
                  <a:cubicBezTo>
                    <a:pt x="209" y="175"/>
                    <a:pt x="172" y="226"/>
                    <a:pt x="104" y="226"/>
                  </a:cubicBezTo>
                  <a:cubicBezTo>
                    <a:pt x="37" y="226"/>
                    <a:pt x="0" y="175"/>
                    <a:pt x="0" y="113"/>
                  </a:cubicBezTo>
                  <a:cubicBezTo>
                    <a:pt x="0" y="48"/>
                    <a:pt x="37" y="0"/>
                    <a:pt x="104" y="0"/>
                  </a:cubicBezTo>
                  <a:close/>
                  <a:moveTo>
                    <a:pt x="104" y="195"/>
                  </a:moveTo>
                  <a:cubicBezTo>
                    <a:pt x="141" y="195"/>
                    <a:pt x="172" y="166"/>
                    <a:pt x="172" y="113"/>
                  </a:cubicBezTo>
                  <a:cubicBezTo>
                    <a:pt x="172" y="59"/>
                    <a:pt x="141" y="31"/>
                    <a:pt x="104" y="31"/>
                  </a:cubicBezTo>
                  <a:cubicBezTo>
                    <a:pt x="68" y="31"/>
                    <a:pt x="37" y="63"/>
                    <a:pt x="37" y="113"/>
                  </a:cubicBezTo>
                  <a:cubicBezTo>
                    <a:pt x="37" y="164"/>
                    <a:pt x="68" y="195"/>
                    <a:pt x="104" y="195"/>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38" name="Freeform 76"/>
            <p:cNvSpPr>
              <a:spLocks noChangeArrowheads="1"/>
            </p:cNvSpPr>
            <p:nvPr/>
          </p:nvSpPr>
          <p:spPr bwMode="auto">
            <a:xfrm>
              <a:off x="6773409" y="2553970"/>
              <a:ext cx="67261" cy="80010"/>
            </a:xfrm>
            <a:custGeom>
              <a:avLst/>
              <a:gdLst>
                <a:gd name="T0" fmla="*/ 2147483647 w 184"/>
                <a:gd name="T1" fmla="*/ 2147483647 h 221"/>
                <a:gd name="T2" fmla="*/ 2147483647 w 184"/>
                <a:gd name="T3" fmla="*/ 2147483647 h 221"/>
                <a:gd name="T4" fmla="*/ 2147483647 w 184"/>
                <a:gd name="T5" fmla="*/ 2147483647 h 221"/>
                <a:gd name="T6" fmla="*/ 2147483647 w 184"/>
                <a:gd name="T7" fmla="*/ 2147483647 h 221"/>
                <a:gd name="T8" fmla="*/ 2147483647 w 184"/>
                <a:gd name="T9" fmla="*/ 2147483647 h 221"/>
                <a:gd name="T10" fmla="*/ 0 w 184"/>
                <a:gd name="T11" fmla="*/ 2147483647 h 221"/>
                <a:gd name="T12" fmla="*/ 0 w 184"/>
                <a:gd name="T13" fmla="*/ 0 h 221"/>
                <a:gd name="T14" fmla="*/ 2147483647 w 184"/>
                <a:gd name="T15" fmla="*/ 0 h 221"/>
                <a:gd name="T16" fmla="*/ 2147483647 w 184"/>
                <a:gd name="T17" fmla="*/ 2147483647 h 221"/>
                <a:gd name="T18" fmla="*/ 2147483647 w 184"/>
                <a:gd name="T19" fmla="*/ 2147483647 h 221"/>
                <a:gd name="T20" fmla="*/ 2147483647 w 184"/>
                <a:gd name="T21" fmla="*/ 2147483647 h 221"/>
                <a:gd name="T22" fmla="*/ 2147483647 w 184"/>
                <a:gd name="T23" fmla="*/ 0 h 221"/>
                <a:gd name="T24" fmla="*/ 2147483647 w 184"/>
                <a:gd name="T25" fmla="*/ 0 h 221"/>
                <a:gd name="T26" fmla="*/ 2147483647 w 184"/>
                <a:gd name="T27" fmla="*/ 2147483647 h 221"/>
                <a:gd name="T28" fmla="*/ 2147483647 w 184"/>
                <a:gd name="T29" fmla="*/ 2147483647 h 22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4" h="221">
                  <a:moveTo>
                    <a:pt x="177" y="215"/>
                  </a:moveTo>
                  <a:lnTo>
                    <a:pt x="143" y="215"/>
                  </a:lnTo>
                  <a:lnTo>
                    <a:pt x="143" y="181"/>
                  </a:lnTo>
                  <a:cubicBezTo>
                    <a:pt x="129" y="206"/>
                    <a:pt x="104" y="220"/>
                    <a:pt x="73" y="220"/>
                  </a:cubicBezTo>
                  <a:cubicBezTo>
                    <a:pt x="16" y="220"/>
                    <a:pt x="0" y="186"/>
                    <a:pt x="0" y="141"/>
                  </a:cubicBezTo>
                  <a:lnTo>
                    <a:pt x="0" y="0"/>
                  </a:lnTo>
                  <a:lnTo>
                    <a:pt x="36" y="0"/>
                  </a:lnTo>
                  <a:lnTo>
                    <a:pt x="36" y="147"/>
                  </a:lnTo>
                  <a:cubicBezTo>
                    <a:pt x="36" y="172"/>
                    <a:pt x="53" y="189"/>
                    <a:pt x="81" y="189"/>
                  </a:cubicBezTo>
                  <a:cubicBezTo>
                    <a:pt x="124" y="189"/>
                    <a:pt x="146" y="161"/>
                    <a:pt x="146" y="121"/>
                  </a:cubicBezTo>
                  <a:lnTo>
                    <a:pt x="146" y="0"/>
                  </a:lnTo>
                  <a:lnTo>
                    <a:pt x="183" y="0"/>
                  </a:lnTo>
                  <a:lnTo>
                    <a:pt x="183" y="215"/>
                  </a:lnTo>
                  <a:lnTo>
                    <a:pt x="177" y="215"/>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39" name="Freeform 77"/>
            <p:cNvSpPr>
              <a:spLocks noChangeArrowheads="1"/>
            </p:cNvSpPr>
            <p:nvPr/>
          </p:nvSpPr>
          <p:spPr bwMode="auto">
            <a:xfrm>
              <a:off x="6849553" y="2524760"/>
              <a:ext cx="74875" cy="109220"/>
            </a:xfrm>
            <a:custGeom>
              <a:avLst/>
              <a:gdLst>
                <a:gd name="T0" fmla="*/ 2147483647 w 207"/>
                <a:gd name="T1" fmla="*/ 2147483647 h 306"/>
                <a:gd name="T2" fmla="*/ 2147483647 w 207"/>
                <a:gd name="T3" fmla="*/ 2147483647 h 306"/>
                <a:gd name="T4" fmla="*/ 2147483647 w 207"/>
                <a:gd name="T5" fmla="*/ 2147483647 h 306"/>
                <a:gd name="T6" fmla="*/ 2147483647 w 207"/>
                <a:gd name="T7" fmla="*/ 2147483647 h 306"/>
                <a:gd name="T8" fmla="*/ 2147483647 w 207"/>
                <a:gd name="T9" fmla="*/ 2147483647 h 306"/>
                <a:gd name="T10" fmla="*/ 0 w 207"/>
                <a:gd name="T11" fmla="*/ 2147483647 h 306"/>
                <a:gd name="T12" fmla="*/ 2147483647 w 207"/>
                <a:gd name="T13" fmla="*/ 2147483647 h 306"/>
                <a:gd name="T14" fmla="*/ 2147483647 w 207"/>
                <a:gd name="T15" fmla="*/ 2147483647 h 306"/>
                <a:gd name="T16" fmla="*/ 2147483647 w 207"/>
                <a:gd name="T17" fmla="*/ 2147483647 h 306"/>
                <a:gd name="T18" fmla="*/ 2147483647 w 207"/>
                <a:gd name="T19" fmla="*/ 0 h 306"/>
                <a:gd name="T20" fmla="*/ 2147483647 w 207"/>
                <a:gd name="T21" fmla="*/ 0 h 306"/>
                <a:gd name="T22" fmla="*/ 2147483647 w 207"/>
                <a:gd name="T23" fmla="*/ 2147483647 h 306"/>
                <a:gd name="T24" fmla="*/ 2147483647 w 207"/>
                <a:gd name="T25" fmla="*/ 2147483647 h 306"/>
                <a:gd name="T26" fmla="*/ 2147483647 w 207"/>
                <a:gd name="T27" fmla="*/ 2147483647 h 306"/>
                <a:gd name="T28" fmla="*/ 2147483647 w 207"/>
                <a:gd name="T29" fmla="*/ 2147483647 h 306"/>
                <a:gd name="T30" fmla="*/ 2147483647 w 207"/>
                <a:gd name="T31" fmla="*/ 2147483647 h 306"/>
                <a:gd name="T32" fmla="*/ 2147483647 w 207"/>
                <a:gd name="T33" fmla="*/ 2147483647 h 306"/>
                <a:gd name="T34" fmla="*/ 2147483647 w 207"/>
                <a:gd name="T35" fmla="*/ 2147483647 h 3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7" h="306">
                  <a:moveTo>
                    <a:pt x="203" y="300"/>
                  </a:moveTo>
                  <a:lnTo>
                    <a:pt x="166" y="300"/>
                  </a:lnTo>
                  <a:lnTo>
                    <a:pt x="166" y="271"/>
                  </a:lnTo>
                  <a:cubicBezTo>
                    <a:pt x="155" y="294"/>
                    <a:pt x="127" y="305"/>
                    <a:pt x="99" y="305"/>
                  </a:cubicBezTo>
                  <a:cubicBezTo>
                    <a:pt x="31" y="305"/>
                    <a:pt x="0" y="252"/>
                    <a:pt x="0" y="192"/>
                  </a:cubicBezTo>
                  <a:cubicBezTo>
                    <a:pt x="0" y="130"/>
                    <a:pt x="34" y="79"/>
                    <a:pt x="99" y="79"/>
                  </a:cubicBezTo>
                  <a:cubicBezTo>
                    <a:pt x="121" y="79"/>
                    <a:pt x="152" y="88"/>
                    <a:pt x="169" y="113"/>
                  </a:cubicBezTo>
                  <a:lnTo>
                    <a:pt x="169" y="0"/>
                  </a:lnTo>
                  <a:lnTo>
                    <a:pt x="206" y="0"/>
                  </a:lnTo>
                  <a:lnTo>
                    <a:pt x="206" y="300"/>
                  </a:lnTo>
                  <a:lnTo>
                    <a:pt x="203" y="300"/>
                  </a:lnTo>
                  <a:close/>
                  <a:moveTo>
                    <a:pt x="104" y="274"/>
                  </a:moveTo>
                  <a:cubicBezTo>
                    <a:pt x="152" y="274"/>
                    <a:pt x="169" y="232"/>
                    <a:pt x="169" y="192"/>
                  </a:cubicBezTo>
                  <a:cubicBezTo>
                    <a:pt x="169" y="150"/>
                    <a:pt x="150" y="110"/>
                    <a:pt x="102" y="110"/>
                  </a:cubicBezTo>
                  <a:cubicBezTo>
                    <a:pt x="54" y="110"/>
                    <a:pt x="37" y="153"/>
                    <a:pt x="37" y="195"/>
                  </a:cubicBezTo>
                  <a:cubicBezTo>
                    <a:pt x="37" y="235"/>
                    <a:pt x="56" y="274"/>
                    <a:pt x="104" y="274"/>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40" name="Freeform 78"/>
            <p:cNvSpPr>
              <a:spLocks noChangeArrowheads="1"/>
            </p:cNvSpPr>
            <p:nvPr/>
          </p:nvSpPr>
          <p:spPr bwMode="auto">
            <a:xfrm>
              <a:off x="6972653" y="2524760"/>
              <a:ext cx="91373" cy="109220"/>
            </a:xfrm>
            <a:custGeom>
              <a:avLst/>
              <a:gdLst>
                <a:gd name="T0" fmla="*/ 2147483647 w 257"/>
                <a:gd name="T1" fmla="*/ 2147483647 h 306"/>
                <a:gd name="T2" fmla="*/ 2147483647 w 257"/>
                <a:gd name="T3" fmla="*/ 2147483647 h 306"/>
                <a:gd name="T4" fmla="*/ 0 w 257"/>
                <a:gd name="T5" fmla="*/ 2147483647 h 306"/>
                <a:gd name="T6" fmla="*/ 2147483647 w 257"/>
                <a:gd name="T7" fmla="*/ 2147483647 h 306"/>
                <a:gd name="T8" fmla="*/ 2147483647 w 257"/>
                <a:gd name="T9" fmla="*/ 2147483647 h 306"/>
                <a:gd name="T10" fmla="*/ 2147483647 w 257"/>
                <a:gd name="T11" fmla="*/ 0 h 306"/>
                <a:gd name="T12" fmla="*/ 2147483647 w 257"/>
                <a:gd name="T13" fmla="*/ 2147483647 h 306"/>
                <a:gd name="T14" fmla="*/ 2147483647 w 257"/>
                <a:gd name="T15" fmla="*/ 2147483647 h 306"/>
                <a:gd name="T16" fmla="*/ 2147483647 w 257"/>
                <a:gd name="T17" fmla="*/ 2147483647 h 306"/>
                <a:gd name="T18" fmla="*/ 2147483647 w 257"/>
                <a:gd name="T19" fmla="*/ 2147483647 h 306"/>
                <a:gd name="T20" fmla="*/ 2147483647 w 257"/>
                <a:gd name="T21" fmla="*/ 2147483647 h 306"/>
                <a:gd name="T22" fmla="*/ 2147483647 w 257"/>
                <a:gd name="T23" fmla="*/ 2147483647 h 306"/>
                <a:gd name="T24" fmla="*/ 2147483647 w 257"/>
                <a:gd name="T25" fmla="*/ 2147483647 h 306"/>
                <a:gd name="T26" fmla="*/ 2147483647 w 257"/>
                <a:gd name="T27" fmla="*/ 2147483647 h 306"/>
                <a:gd name="T28" fmla="*/ 2147483647 w 257"/>
                <a:gd name="T29" fmla="*/ 2147483647 h 306"/>
                <a:gd name="T30" fmla="*/ 2147483647 w 257"/>
                <a:gd name="T31" fmla="*/ 2147483647 h 306"/>
                <a:gd name="T32" fmla="*/ 2147483647 w 257"/>
                <a:gd name="T33" fmla="*/ 2147483647 h 306"/>
                <a:gd name="T34" fmla="*/ 2147483647 w 257"/>
                <a:gd name="T35" fmla="*/ 2147483647 h 306"/>
                <a:gd name="T36" fmla="*/ 2147483647 w 257"/>
                <a:gd name="T37" fmla="*/ 2147483647 h 306"/>
                <a:gd name="T38" fmla="*/ 2147483647 w 257"/>
                <a:gd name="T39" fmla="*/ 2147483647 h 306"/>
                <a:gd name="T40" fmla="*/ 2147483647 w 257"/>
                <a:gd name="T41" fmla="*/ 2147483647 h 306"/>
                <a:gd name="T42" fmla="*/ 2147483647 w 257"/>
                <a:gd name="T43" fmla="*/ 2147483647 h 306"/>
                <a:gd name="T44" fmla="*/ 2147483647 w 257"/>
                <a:gd name="T45" fmla="*/ 2147483647 h 306"/>
                <a:gd name="T46" fmla="*/ 2147483647 w 257"/>
                <a:gd name="T47" fmla="*/ 2147483647 h 306"/>
                <a:gd name="T48" fmla="*/ 2147483647 w 257"/>
                <a:gd name="T49" fmla="*/ 2147483647 h 3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57" h="306">
                  <a:moveTo>
                    <a:pt x="177" y="263"/>
                  </a:moveTo>
                  <a:cubicBezTo>
                    <a:pt x="161" y="291"/>
                    <a:pt x="127" y="305"/>
                    <a:pt x="93" y="305"/>
                  </a:cubicBezTo>
                  <a:cubicBezTo>
                    <a:pt x="11" y="305"/>
                    <a:pt x="0" y="249"/>
                    <a:pt x="0" y="223"/>
                  </a:cubicBezTo>
                  <a:cubicBezTo>
                    <a:pt x="0" y="178"/>
                    <a:pt x="31" y="153"/>
                    <a:pt x="70" y="133"/>
                  </a:cubicBezTo>
                  <a:cubicBezTo>
                    <a:pt x="53" y="110"/>
                    <a:pt x="36" y="94"/>
                    <a:pt x="36" y="63"/>
                  </a:cubicBezTo>
                  <a:cubicBezTo>
                    <a:pt x="36" y="31"/>
                    <a:pt x="59" y="0"/>
                    <a:pt x="104" y="0"/>
                  </a:cubicBezTo>
                  <a:cubicBezTo>
                    <a:pt x="141" y="0"/>
                    <a:pt x="177" y="20"/>
                    <a:pt x="177" y="63"/>
                  </a:cubicBezTo>
                  <a:cubicBezTo>
                    <a:pt x="177" y="99"/>
                    <a:pt x="149" y="122"/>
                    <a:pt x="121" y="139"/>
                  </a:cubicBezTo>
                  <a:lnTo>
                    <a:pt x="175" y="204"/>
                  </a:lnTo>
                  <a:cubicBezTo>
                    <a:pt x="180" y="189"/>
                    <a:pt x="183" y="173"/>
                    <a:pt x="183" y="158"/>
                  </a:cubicBezTo>
                  <a:lnTo>
                    <a:pt x="217" y="158"/>
                  </a:lnTo>
                  <a:cubicBezTo>
                    <a:pt x="214" y="195"/>
                    <a:pt x="208" y="204"/>
                    <a:pt x="197" y="232"/>
                  </a:cubicBezTo>
                  <a:lnTo>
                    <a:pt x="256" y="300"/>
                  </a:lnTo>
                  <a:lnTo>
                    <a:pt x="211" y="300"/>
                  </a:lnTo>
                  <a:lnTo>
                    <a:pt x="177" y="263"/>
                  </a:lnTo>
                  <a:close/>
                  <a:moveTo>
                    <a:pt x="90" y="156"/>
                  </a:moveTo>
                  <a:cubicBezTo>
                    <a:pt x="62" y="170"/>
                    <a:pt x="39" y="187"/>
                    <a:pt x="39" y="223"/>
                  </a:cubicBezTo>
                  <a:cubicBezTo>
                    <a:pt x="39" y="254"/>
                    <a:pt x="68" y="274"/>
                    <a:pt x="96" y="274"/>
                  </a:cubicBezTo>
                  <a:cubicBezTo>
                    <a:pt x="125" y="274"/>
                    <a:pt x="144" y="260"/>
                    <a:pt x="158" y="237"/>
                  </a:cubicBezTo>
                  <a:lnTo>
                    <a:pt x="90" y="156"/>
                  </a:lnTo>
                  <a:close/>
                  <a:moveTo>
                    <a:pt x="141" y="65"/>
                  </a:moveTo>
                  <a:cubicBezTo>
                    <a:pt x="141" y="48"/>
                    <a:pt x="127" y="34"/>
                    <a:pt x="107" y="34"/>
                  </a:cubicBezTo>
                  <a:cubicBezTo>
                    <a:pt x="90" y="34"/>
                    <a:pt x="73" y="46"/>
                    <a:pt x="73" y="65"/>
                  </a:cubicBezTo>
                  <a:cubicBezTo>
                    <a:pt x="73" y="82"/>
                    <a:pt x="90" y="102"/>
                    <a:pt x="101" y="116"/>
                  </a:cubicBezTo>
                  <a:cubicBezTo>
                    <a:pt x="118" y="105"/>
                    <a:pt x="141" y="91"/>
                    <a:pt x="141" y="65"/>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41" name="Freeform 79"/>
            <p:cNvSpPr>
              <a:spLocks noChangeArrowheads="1"/>
            </p:cNvSpPr>
            <p:nvPr/>
          </p:nvSpPr>
          <p:spPr bwMode="auto">
            <a:xfrm>
              <a:off x="7110982" y="2524760"/>
              <a:ext cx="104064" cy="107950"/>
            </a:xfrm>
            <a:custGeom>
              <a:avLst/>
              <a:gdLst>
                <a:gd name="T0" fmla="*/ 2147483647 w 291"/>
                <a:gd name="T1" fmla="*/ 0 h 301"/>
                <a:gd name="T2" fmla="*/ 2147483647 w 291"/>
                <a:gd name="T3" fmla="*/ 2147483647 h 301"/>
                <a:gd name="T4" fmla="*/ 2147483647 w 291"/>
                <a:gd name="T5" fmla="*/ 0 h 301"/>
                <a:gd name="T6" fmla="*/ 2147483647 w 291"/>
                <a:gd name="T7" fmla="*/ 0 h 301"/>
                <a:gd name="T8" fmla="*/ 2147483647 w 291"/>
                <a:gd name="T9" fmla="*/ 2147483647 h 301"/>
                <a:gd name="T10" fmla="*/ 2147483647 w 291"/>
                <a:gd name="T11" fmla="*/ 2147483647 h 301"/>
                <a:gd name="T12" fmla="*/ 2147483647 w 291"/>
                <a:gd name="T13" fmla="*/ 2147483647 h 301"/>
                <a:gd name="T14" fmla="*/ 2147483647 w 291"/>
                <a:gd name="T15" fmla="*/ 2147483647 h 301"/>
                <a:gd name="T16" fmla="*/ 2147483647 w 291"/>
                <a:gd name="T17" fmla="*/ 2147483647 h 301"/>
                <a:gd name="T18" fmla="*/ 2147483647 w 291"/>
                <a:gd name="T19" fmla="*/ 2147483647 h 301"/>
                <a:gd name="T20" fmla="*/ 2147483647 w 291"/>
                <a:gd name="T21" fmla="*/ 2147483647 h 301"/>
                <a:gd name="T22" fmla="*/ 0 w 291"/>
                <a:gd name="T23" fmla="*/ 2147483647 h 301"/>
                <a:gd name="T24" fmla="*/ 0 w 291"/>
                <a:gd name="T25" fmla="*/ 0 h 301"/>
                <a:gd name="T26" fmla="*/ 2147483647 w 291"/>
                <a:gd name="T27" fmla="*/ 0 h 30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91" h="301">
                  <a:moveTo>
                    <a:pt x="50" y="0"/>
                  </a:moveTo>
                  <a:lnTo>
                    <a:pt x="144" y="252"/>
                  </a:lnTo>
                  <a:lnTo>
                    <a:pt x="237" y="0"/>
                  </a:lnTo>
                  <a:lnTo>
                    <a:pt x="290" y="0"/>
                  </a:lnTo>
                  <a:lnTo>
                    <a:pt x="290" y="300"/>
                  </a:lnTo>
                  <a:lnTo>
                    <a:pt x="256" y="300"/>
                  </a:lnTo>
                  <a:lnTo>
                    <a:pt x="256" y="51"/>
                  </a:lnTo>
                  <a:lnTo>
                    <a:pt x="163" y="300"/>
                  </a:lnTo>
                  <a:lnTo>
                    <a:pt x="129" y="300"/>
                  </a:lnTo>
                  <a:lnTo>
                    <a:pt x="36" y="51"/>
                  </a:lnTo>
                  <a:lnTo>
                    <a:pt x="36" y="300"/>
                  </a:lnTo>
                  <a:lnTo>
                    <a:pt x="0" y="300"/>
                  </a:lnTo>
                  <a:lnTo>
                    <a:pt x="0" y="0"/>
                  </a:lnTo>
                  <a:lnTo>
                    <a:pt x="5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42" name="Freeform 80"/>
            <p:cNvSpPr>
              <a:spLocks noChangeArrowheads="1"/>
            </p:cNvSpPr>
            <p:nvPr/>
          </p:nvSpPr>
          <p:spPr bwMode="auto">
            <a:xfrm>
              <a:off x="7229006" y="2552700"/>
              <a:ext cx="76144" cy="81280"/>
            </a:xfrm>
            <a:custGeom>
              <a:avLst/>
              <a:gdLst>
                <a:gd name="T0" fmla="*/ 2147483647 w 210"/>
                <a:gd name="T1" fmla="*/ 0 h 227"/>
                <a:gd name="T2" fmla="*/ 2147483647 w 210"/>
                <a:gd name="T3" fmla="*/ 2147483647 h 227"/>
                <a:gd name="T4" fmla="*/ 2147483647 w 210"/>
                <a:gd name="T5" fmla="*/ 2147483647 h 227"/>
                <a:gd name="T6" fmla="*/ 0 w 210"/>
                <a:gd name="T7" fmla="*/ 2147483647 h 227"/>
                <a:gd name="T8" fmla="*/ 2147483647 w 210"/>
                <a:gd name="T9" fmla="*/ 0 h 227"/>
                <a:gd name="T10" fmla="*/ 2147483647 w 210"/>
                <a:gd name="T11" fmla="*/ 2147483647 h 227"/>
                <a:gd name="T12" fmla="*/ 2147483647 w 210"/>
                <a:gd name="T13" fmla="*/ 2147483647 h 227"/>
                <a:gd name="T14" fmla="*/ 2147483647 w 210"/>
                <a:gd name="T15" fmla="*/ 2147483647 h 227"/>
                <a:gd name="T16" fmla="*/ 2147483647 w 210"/>
                <a:gd name="T17" fmla="*/ 2147483647 h 227"/>
                <a:gd name="T18" fmla="*/ 2147483647 w 210"/>
                <a:gd name="T19" fmla="*/ 2147483647 h 2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227">
                  <a:moveTo>
                    <a:pt x="105" y="0"/>
                  </a:moveTo>
                  <a:cubicBezTo>
                    <a:pt x="173" y="0"/>
                    <a:pt x="209" y="51"/>
                    <a:pt x="209" y="113"/>
                  </a:cubicBezTo>
                  <a:cubicBezTo>
                    <a:pt x="209" y="175"/>
                    <a:pt x="173" y="226"/>
                    <a:pt x="105" y="226"/>
                  </a:cubicBezTo>
                  <a:cubicBezTo>
                    <a:pt x="37" y="226"/>
                    <a:pt x="0" y="175"/>
                    <a:pt x="0" y="113"/>
                  </a:cubicBezTo>
                  <a:cubicBezTo>
                    <a:pt x="0" y="48"/>
                    <a:pt x="34" y="0"/>
                    <a:pt x="105" y="0"/>
                  </a:cubicBezTo>
                  <a:close/>
                  <a:moveTo>
                    <a:pt x="105" y="195"/>
                  </a:moveTo>
                  <a:cubicBezTo>
                    <a:pt x="142" y="195"/>
                    <a:pt x="173" y="166"/>
                    <a:pt x="173" y="113"/>
                  </a:cubicBezTo>
                  <a:cubicBezTo>
                    <a:pt x="173" y="59"/>
                    <a:pt x="142" y="31"/>
                    <a:pt x="105" y="31"/>
                  </a:cubicBezTo>
                  <a:cubicBezTo>
                    <a:pt x="68" y="31"/>
                    <a:pt x="37" y="63"/>
                    <a:pt x="37" y="113"/>
                  </a:cubicBezTo>
                  <a:cubicBezTo>
                    <a:pt x="37" y="164"/>
                    <a:pt x="65" y="195"/>
                    <a:pt x="105" y="195"/>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43" name="Freeform 81"/>
            <p:cNvSpPr>
              <a:spLocks noChangeArrowheads="1"/>
            </p:cNvSpPr>
            <p:nvPr/>
          </p:nvSpPr>
          <p:spPr bwMode="auto">
            <a:xfrm>
              <a:off x="7316573" y="2524760"/>
              <a:ext cx="74875" cy="109220"/>
            </a:xfrm>
            <a:custGeom>
              <a:avLst/>
              <a:gdLst>
                <a:gd name="T0" fmla="*/ 2147483647 w 207"/>
                <a:gd name="T1" fmla="*/ 0 h 306"/>
                <a:gd name="T2" fmla="*/ 2147483647 w 207"/>
                <a:gd name="T3" fmla="*/ 0 h 306"/>
                <a:gd name="T4" fmla="*/ 2147483647 w 207"/>
                <a:gd name="T5" fmla="*/ 2147483647 h 306"/>
                <a:gd name="T6" fmla="*/ 2147483647 w 207"/>
                <a:gd name="T7" fmla="*/ 2147483647 h 306"/>
                <a:gd name="T8" fmla="*/ 2147483647 w 207"/>
                <a:gd name="T9" fmla="*/ 2147483647 h 306"/>
                <a:gd name="T10" fmla="*/ 2147483647 w 207"/>
                <a:gd name="T11" fmla="*/ 2147483647 h 306"/>
                <a:gd name="T12" fmla="*/ 2147483647 w 207"/>
                <a:gd name="T13" fmla="*/ 2147483647 h 306"/>
                <a:gd name="T14" fmla="*/ 2147483647 w 207"/>
                <a:gd name="T15" fmla="*/ 2147483647 h 306"/>
                <a:gd name="T16" fmla="*/ 2147483647 w 207"/>
                <a:gd name="T17" fmla="*/ 2147483647 h 306"/>
                <a:gd name="T18" fmla="*/ 2147483647 w 207"/>
                <a:gd name="T19" fmla="*/ 2147483647 h 306"/>
                <a:gd name="T20" fmla="*/ 0 w 207"/>
                <a:gd name="T21" fmla="*/ 2147483647 h 306"/>
                <a:gd name="T22" fmla="*/ 0 w 207"/>
                <a:gd name="T23" fmla="*/ 0 h 306"/>
                <a:gd name="T24" fmla="*/ 2147483647 w 207"/>
                <a:gd name="T25" fmla="*/ 0 h 306"/>
                <a:gd name="T26" fmla="*/ 2147483647 w 207"/>
                <a:gd name="T27" fmla="*/ 2147483647 h 306"/>
                <a:gd name="T28" fmla="*/ 2147483647 w 207"/>
                <a:gd name="T29" fmla="*/ 2147483647 h 306"/>
                <a:gd name="T30" fmla="*/ 2147483647 w 207"/>
                <a:gd name="T31" fmla="*/ 2147483647 h 306"/>
                <a:gd name="T32" fmla="*/ 2147483647 w 207"/>
                <a:gd name="T33" fmla="*/ 2147483647 h 306"/>
                <a:gd name="T34" fmla="*/ 2147483647 w 207"/>
                <a:gd name="T35" fmla="*/ 2147483647 h 3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7" h="306">
                  <a:moveTo>
                    <a:pt x="3" y="0"/>
                  </a:moveTo>
                  <a:lnTo>
                    <a:pt x="40" y="0"/>
                  </a:lnTo>
                  <a:lnTo>
                    <a:pt x="40" y="113"/>
                  </a:lnTo>
                  <a:cubicBezTo>
                    <a:pt x="51" y="91"/>
                    <a:pt x="79" y="79"/>
                    <a:pt x="108" y="79"/>
                  </a:cubicBezTo>
                  <a:cubicBezTo>
                    <a:pt x="175" y="79"/>
                    <a:pt x="206" y="133"/>
                    <a:pt x="206" y="192"/>
                  </a:cubicBezTo>
                  <a:cubicBezTo>
                    <a:pt x="206" y="254"/>
                    <a:pt x="172" y="305"/>
                    <a:pt x="108" y="305"/>
                  </a:cubicBezTo>
                  <a:cubicBezTo>
                    <a:pt x="85" y="305"/>
                    <a:pt x="54" y="297"/>
                    <a:pt x="37" y="271"/>
                  </a:cubicBezTo>
                  <a:lnTo>
                    <a:pt x="37" y="300"/>
                  </a:lnTo>
                  <a:lnTo>
                    <a:pt x="0" y="300"/>
                  </a:lnTo>
                  <a:lnTo>
                    <a:pt x="0" y="0"/>
                  </a:lnTo>
                  <a:lnTo>
                    <a:pt x="3" y="0"/>
                  </a:lnTo>
                  <a:close/>
                  <a:moveTo>
                    <a:pt x="105" y="110"/>
                  </a:moveTo>
                  <a:cubicBezTo>
                    <a:pt x="57" y="110"/>
                    <a:pt x="40" y="153"/>
                    <a:pt x="40" y="192"/>
                  </a:cubicBezTo>
                  <a:cubicBezTo>
                    <a:pt x="40" y="235"/>
                    <a:pt x="60" y="274"/>
                    <a:pt x="108" y="274"/>
                  </a:cubicBezTo>
                  <a:cubicBezTo>
                    <a:pt x="156" y="274"/>
                    <a:pt x="172" y="232"/>
                    <a:pt x="172" y="189"/>
                  </a:cubicBezTo>
                  <a:cubicBezTo>
                    <a:pt x="172" y="150"/>
                    <a:pt x="150" y="110"/>
                    <a:pt x="105" y="110"/>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44" name="Freeform 82"/>
            <p:cNvSpPr>
              <a:spLocks noChangeArrowheads="1"/>
            </p:cNvSpPr>
            <p:nvPr/>
          </p:nvSpPr>
          <p:spPr bwMode="auto">
            <a:xfrm>
              <a:off x="7405408" y="2524760"/>
              <a:ext cx="13959" cy="107950"/>
            </a:xfrm>
            <a:custGeom>
              <a:avLst/>
              <a:gdLst>
                <a:gd name="T0" fmla="*/ 2147483647 w 38"/>
                <a:gd name="T1" fmla="*/ 2147483647 h 301"/>
                <a:gd name="T2" fmla="*/ 0 w 38"/>
                <a:gd name="T3" fmla="*/ 2147483647 h 301"/>
                <a:gd name="T4" fmla="*/ 0 w 38"/>
                <a:gd name="T5" fmla="*/ 0 h 301"/>
                <a:gd name="T6" fmla="*/ 2147483647 w 38"/>
                <a:gd name="T7" fmla="*/ 0 h 301"/>
                <a:gd name="T8" fmla="*/ 2147483647 w 38"/>
                <a:gd name="T9" fmla="*/ 2147483647 h 301"/>
                <a:gd name="T10" fmla="*/ 0 w 38"/>
                <a:gd name="T11" fmla="*/ 2147483647 h 301"/>
                <a:gd name="T12" fmla="*/ 2147483647 w 38"/>
                <a:gd name="T13" fmla="*/ 2147483647 h 301"/>
                <a:gd name="T14" fmla="*/ 2147483647 w 38"/>
                <a:gd name="T15" fmla="*/ 2147483647 h 301"/>
                <a:gd name="T16" fmla="*/ 0 w 38"/>
                <a:gd name="T17" fmla="*/ 2147483647 h 301"/>
                <a:gd name="T18" fmla="*/ 0 w 38"/>
                <a:gd name="T19" fmla="*/ 2147483647 h 3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301">
                  <a:moveTo>
                    <a:pt x="37" y="46"/>
                  </a:moveTo>
                  <a:lnTo>
                    <a:pt x="0" y="46"/>
                  </a:lnTo>
                  <a:lnTo>
                    <a:pt x="0" y="0"/>
                  </a:lnTo>
                  <a:lnTo>
                    <a:pt x="37" y="0"/>
                  </a:lnTo>
                  <a:lnTo>
                    <a:pt x="37" y="46"/>
                  </a:lnTo>
                  <a:close/>
                  <a:moveTo>
                    <a:pt x="0" y="82"/>
                  </a:moveTo>
                  <a:lnTo>
                    <a:pt x="37" y="82"/>
                  </a:lnTo>
                  <a:lnTo>
                    <a:pt x="37" y="300"/>
                  </a:lnTo>
                  <a:lnTo>
                    <a:pt x="0" y="300"/>
                  </a:lnTo>
                  <a:lnTo>
                    <a:pt x="0" y="82"/>
                  </a:ln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45" name="Freeform 83"/>
            <p:cNvSpPr>
              <a:spLocks noChangeArrowheads="1"/>
            </p:cNvSpPr>
            <p:nvPr/>
          </p:nvSpPr>
          <p:spPr bwMode="auto">
            <a:xfrm>
              <a:off x="7434596" y="2524760"/>
              <a:ext cx="12691" cy="107950"/>
            </a:xfrm>
            <a:custGeom>
              <a:avLst/>
              <a:gdLst>
                <a:gd name="T0" fmla="*/ 0 w 37"/>
                <a:gd name="T1" fmla="*/ 0 h 301"/>
                <a:gd name="T2" fmla="*/ 2147483647 w 37"/>
                <a:gd name="T3" fmla="*/ 0 h 301"/>
                <a:gd name="T4" fmla="*/ 2147483647 w 37"/>
                <a:gd name="T5" fmla="*/ 2147483647 h 301"/>
                <a:gd name="T6" fmla="*/ 0 w 37"/>
                <a:gd name="T7" fmla="*/ 2147483647 h 301"/>
                <a:gd name="T8" fmla="*/ 0 w 37"/>
                <a:gd name="T9" fmla="*/ 0 h 3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301">
                  <a:moveTo>
                    <a:pt x="0" y="0"/>
                  </a:moveTo>
                  <a:lnTo>
                    <a:pt x="36" y="0"/>
                  </a:lnTo>
                  <a:lnTo>
                    <a:pt x="36" y="300"/>
                  </a:lnTo>
                  <a:lnTo>
                    <a:pt x="0" y="300"/>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46" name="Freeform 84"/>
            <p:cNvSpPr>
              <a:spLocks noChangeArrowheads="1"/>
            </p:cNvSpPr>
            <p:nvPr/>
          </p:nvSpPr>
          <p:spPr bwMode="auto">
            <a:xfrm>
              <a:off x="7459978" y="2552700"/>
              <a:ext cx="72338" cy="81280"/>
            </a:xfrm>
            <a:custGeom>
              <a:avLst/>
              <a:gdLst>
                <a:gd name="T0" fmla="*/ 2147483647 w 202"/>
                <a:gd name="T1" fmla="*/ 2147483647 h 227"/>
                <a:gd name="T2" fmla="*/ 2147483647 w 202"/>
                <a:gd name="T3" fmla="*/ 2147483647 h 227"/>
                <a:gd name="T4" fmla="*/ 0 w 202"/>
                <a:gd name="T5" fmla="*/ 2147483647 h 227"/>
                <a:gd name="T6" fmla="*/ 2147483647 w 202"/>
                <a:gd name="T7" fmla="*/ 0 h 227"/>
                <a:gd name="T8" fmla="*/ 2147483647 w 202"/>
                <a:gd name="T9" fmla="*/ 2147483647 h 227"/>
                <a:gd name="T10" fmla="*/ 2147483647 w 202"/>
                <a:gd name="T11" fmla="*/ 2147483647 h 227"/>
                <a:gd name="T12" fmla="*/ 2147483647 w 202"/>
                <a:gd name="T13" fmla="*/ 2147483647 h 227"/>
                <a:gd name="T14" fmla="*/ 2147483647 w 202"/>
                <a:gd name="T15" fmla="*/ 2147483647 h 227"/>
                <a:gd name="T16" fmla="*/ 2147483647 w 202"/>
                <a:gd name="T17" fmla="*/ 2147483647 h 227"/>
                <a:gd name="T18" fmla="*/ 2147483647 w 202"/>
                <a:gd name="T19" fmla="*/ 2147483647 h 227"/>
                <a:gd name="T20" fmla="*/ 2147483647 w 202"/>
                <a:gd name="T21" fmla="*/ 2147483647 h 227"/>
                <a:gd name="T22" fmla="*/ 2147483647 w 202"/>
                <a:gd name="T23" fmla="*/ 2147483647 h 227"/>
                <a:gd name="T24" fmla="*/ 2147483647 w 202"/>
                <a:gd name="T25" fmla="*/ 2147483647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2" h="227">
                  <a:moveTo>
                    <a:pt x="198" y="153"/>
                  </a:moveTo>
                  <a:cubicBezTo>
                    <a:pt x="189" y="201"/>
                    <a:pt x="155" y="226"/>
                    <a:pt x="105" y="226"/>
                  </a:cubicBezTo>
                  <a:cubicBezTo>
                    <a:pt x="37" y="226"/>
                    <a:pt x="3" y="178"/>
                    <a:pt x="0" y="113"/>
                  </a:cubicBezTo>
                  <a:cubicBezTo>
                    <a:pt x="0" y="48"/>
                    <a:pt x="43" y="0"/>
                    <a:pt x="102" y="0"/>
                  </a:cubicBezTo>
                  <a:cubicBezTo>
                    <a:pt x="178" y="0"/>
                    <a:pt x="201" y="71"/>
                    <a:pt x="201" y="125"/>
                  </a:cubicBezTo>
                  <a:lnTo>
                    <a:pt x="40" y="125"/>
                  </a:lnTo>
                  <a:cubicBezTo>
                    <a:pt x="40" y="161"/>
                    <a:pt x="60" y="195"/>
                    <a:pt x="107" y="195"/>
                  </a:cubicBezTo>
                  <a:cubicBezTo>
                    <a:pt x="139" y="195"/>
                    <a:pt x="158" y="181"/>
                    <a:pt x="164" y="153"/>
                  </a:cubicBezTo>
                  <a:lnTo>
                    <a:pt x="198" y="153"/>
                  </a:lnTo>
                  <a:close/>
                  <a:moveTo>
                    <a:pt x="164" y="91"/>
                  </a:moveTo>
                  <a:cubicBezTo>
                    <a:pt x="161" y="57"/>
                    <a:pt x="139" y="29"/>
                    <a:pt x="102" y="29"/>
                  </a:cubicBezTo>
                  <a:cubicBezTo>
                    <a:pt x="65" y="29"/>
                    <a:pt x="43" y="57"/>
                    <a:pt x="40" y="91"/>
                  </a:cubicBezTo>
                  <a:lnTo>
                    <a:pt x="164" y="91"/>
                  </a:ln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47" name="Freeform 85"/>
            <p:cNvSpPr>
              <a:spLocks noChangeArrowheads="1"/>
            </p:cNvSpPr>
            <p:nvPr/>
          </p:nvSpPr>
          <p:spPr bwMode="auto">
            <a:xfrm>
              <a:off x="7575464" y="2522220"/>
              <a:ext cx="96450" cy="113030"/>
            </a:xfrm>
            <a:custGeom>
              <a:avLst/>
              <a:gdLst>
                <a:gd name="T0" fmla="*/ 2147483647 w 269"/>
                <a:gd name="T1" fmla="*/ 2147483647 h 314"/>
                <a:gd name="T2" fmla="*/ 2147483647 w 269"/>
                <a:gd name="T3" fmla="*/ 2147483647 h 314"/>
                <a:gd name="T4" fmla="*/ 2147483647 w 269"/>
                <a:gd name="T5" fmla="*/ 2147483647 h 314"/>
                <a:gd name="T6" fmla="*/ 2147483647 w 269"/>
                <a:gd name="T7" fmla="*/ 2147483647 h 314"/>
                <a:gd name="T8" fmla="*/ 2147483647 w 269"/>
                <a:gd name="T9" fmla="*/ 2147483647 h 314"/>
                <a:gd name="T10" fmla="*/ 2147483647 w 269"/>
                <a:gd name="T11" fmla="*/ 2147483647 h 314"/>
                <a:gd name="T12" fmla="*/ 0 w 269"/>
                <a:gd name="T13" fmla="*/ 2147483647 h 314"/>
                <a:gd name="T14" fmla="*/ 2147483647 w 269"/>
                <a:gd name="T15" fmla="*/ 0 h 314"/>
                <a:gd name="T16" fmla="*/ 2147483647 w 269"/>
                <a:gd name="T17" fmla="*/ 2147483647 h 314"/>
                <a:gd name="T18" fmla="*/ 2147483647 w 269"/>
                <a:gd name="T19" fmla="*/ 2147483647 h 314"/>
                <a:gd name="T20" fmla="*/ 2147483647 w 269"/>
                <a:gd name="T21" fmla="*/ 2147483647 h 3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9" h="314">
                  <a:moveTo>
                    <a:pt x="144" y="34"/>
                  </a:moveTo>
                  <a:cubicBezTo>
                    <a:pt x="73" y="34"/>
                    <a:pt x="42" y="93"/>
                    <a:pt x="42" y="155"/>
                  </a:cubicBezTo>
                  <a:cubicBezTo>
                    <a:pt x="42" y="223"/>
                    <a:pt x="73" y="279"/>
                    <a:pt x="144" y="279"/>
                  </a:cubicBezTo>
                  <a:cubicBezTo>
                    <a:pt x="195" y="279"/>
                    <a:pt x="226" y="242"/>
                    <a:pt x="229" y="194"/>
                  </a:cubicBezTo>
                  <a:lnTo>
                    <a:pt x="268" y="194"/>
                  </a:lnTo>
                  <a:cubicBezTo>
                    <a:pt x="260" y="268"/>
                    <a:pt x="214" y="313"/>
                    <a:pt x="138" y="313"/>
                  </a:cubicBezTo>
                  <a:cubicBezTo>
                    <a:pt x="45" y="313"/>
                    <a:pt x="0" y="245"/>
                    <a:pt x="0" y="158"/>
                  </a:cubicBezTo>
                  <a:cubicBezTo>
                    <a:pt x="0" y="70"/>
                    <a:pt x="48" y="0"/>
                    <a:pt x="141" y="0"/>
                  </a:cubicBezTo>
                  <a:cubicBezTo>
                    <a:pt x="203" y="0"/>
                    <a:pt x="254" y="34"/>
                    <a:pt x="265" y="96"/>
                  </a:cubicBezTo>
                  <a:lnTo>
                    <a:pt x="229" y="96"/>
                  </a:lnTo>
                  <a:cubicBezTo>
                    <a:pt x="220" y="53"/>
                    <a:pt x="186" y="34"/>
                    <a:pt x="144" y="34"/>
                  </a:cubicBez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48" name="Freeform 86"/>
            <p:cNvSpPr>
              <a:spLocks noChangeArrowheads="1"/>
            </p:cNvSpPr>
            <p:nvPr/>
          </p:nvSpPr>
          <p:spPr bwMode="auto">
            <a:xfrm>
              <a:off x="7684604" y="2552700"/>
              <a:ext cx="76144" cy="81280"/>
            </a:xfrm>
            <a:custGeom>
              <a:avLst/>
              <a:gdLst>
                <a:gd name="T0" fmla="*/ 2147483647 w 210"/>
                <a:gd name="T1" fmla="*/ 0 h 227"/>
                <a:gd name="T2" fmla="*/ 2147483647 w 210"/>
                <a:gd name="T3" fmla="*/ 2147483647 h 227"/>
                <a:gd name="T4" fmla="*/ 2147483647 w 210"/>
                <a:gd name="T5" fmla="*/ 2147483647 h 227"/>
                <a:gd name="T6" fmla="*/ 0 w 210"/>
                <a:gd name="T7" fmla="*/ 2147483647 h 227"/>
                <a:gd name="T8" fmla="*/ 2147483647 w 210"/>
                <a:gd name="T9" fmla="*/ 0 h 227"/>
                <a:gd name="T10" fmla="*/ 2147483647 w 210"/>
                <a:gd name="T11" fmla="*/ 2147483647 h 227"/>
                <a:gd name="T12" fmla="*/ 2147483647 w 210"/>
                <a:gd name="T13" fmla="*/ 2147483647 h 227"/>
                <a:gd name="T14" fmla="*/ 2147483647 w 210"/>
                <a:gd name="T15" fmla="*/ 2147483647 h 227"/>
                <a:gd name="T16" fmla="*/ 2147483647 w 210"/>
                <a:gd name="T17" fmla="*/ 2147483647 h 227"/>
                <a:gd name="T18" fmla="*/ 2147483647 w 210"/>
                <a:gd name="T19" fmla="*/ 2147483647 h 2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227">
                  <a:moveTo>
                    <a:pt x="104" y="0"/>
                  </a:moveTo>
                  <a:cubicBezTo>
                    <a:pt x="172" y="0"/>
                    <a:pt x="209" y="51"/>
                    <a:pt x="209" y="113"/>
                  </a:cubicBezTo>
                  <a:cubicBezTo>
                    <a:pt x="209" y="175"/>
                    <a:pt x="172" y="226"/>
                    <a:pt x="104" y="226"/>
                  </a:cubicBezTo>
                  <a:cubicBezTo>
                    <a:pt x="37" y="226"/>
                    <a:pt x="0" y="175"/>
                    <a:pt x="0" y="113"/>
                  </a:cubicBezTo>
                  <a:cubicBezTo>
                    <a:pt x="0" y="48"/>
                    <a:pt x="37" y="0"/>
                    <a:pt x="104" y="0"/>
                  </a:cubicBezTo>
                  <a:close/>
                  <a:moveTo>
                    <a:pt x="104" y="195"/>
                  </a:moveTo>
                  <a:cubicBezTo>
                    <a:pt x="141" y="195"/>
                    <a:pt x="172" y="166"/>
                    <a:pt x="172" y="113"/>
                  </a:cubicBezTo>
                  <a:cubicBezTo>
                    <a:pt x="172" y="59"/>
                    <a:pt x="141" y="31"/>
                    <a:pt x="104" y="31"/>
                  </a:cubicBezTo>
                  <a:cubicBezTo>
                    <a:pt x="68" y="31"/>
                    <a:pt x="37" y="63"/>
                    <a:pt x="37" y="113"/>
                  </a:cubicBezTo>
                  <a:cubicBezTo>
                    <a:pt x="39" y="164"/>
                    <a:pt x="68" y="195"/>
                    <a:pt x="104" y="195"/>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49" name="Freeform 87"/>
            <p:cNvSpPr>
              <a:spLocks noChangeArrowheads="1"/>
            </p:cNvSpPr>
            <p:nvPr/>
          </p:nvSpPr>
          <p:spPr bwMode="auto">
            <a:xfrm>
              <a:off x="7770901" y="2552700"/>
              <a:ext cx="65992" cy="80010"/>
            </a:xfrm>
            <a:custGeom>
              <a:avLst/>
              <a:gdLst>
                <a:gd name="T0" fmla="*/ 2147483647 w 184"/>
                <a:gd name="T1" fmla="*/ 2147483647 h 221"/>
                <a:gd name="T2" fmla="*/ 2147483647 w 184"/>
                <a:gd name="T3" fmla="*/ 2147483647 h 221"/>
                <a:gd name="T4" fmla="*/ 2147483647 w 184"/>
                <a:gd name="T5" fmla="*/ 2147483647 h 221"/>
                <a:gd name="T6" fmla="*/ 2147483647 w 184"/>
                <a:gd name="T7" fmla="*/ 2147483647 h 221"/>
                <a:gd name="T8" fmla="*/ 2147483647 w 184"/>
                <a:gd name="T9" fmla="*/ 0 h 221"/>
                <a:gd name="T10" fmla="*/ 2147483647 w 184"/>
                <a:gd name="T11" fmla="*/ 2147483647 h 221"/>
                <a:gd name="T12" fmla="*/ 2147483647 w 184"/>
                <a:gd name="T13" fmla="*/ 2147483647 h 221"/>
                <a:gd name="T14" fmla="*/ 2147483647 w 184"/>
                <a:gd name="T15" fmla="*/ 2147483647 h 221"/>
                <a:gd name="T16" fmla="*/ 2147483647 w 184"/>
                <a:gd name="T17" fmla="*/ 2147483647 h 221"/>
                <a:gd name="T18" fmla="*/ 2147483647 w 184"/>
                <a:gd name="T19" fmla="*/ 2147483647 h 221"/>
                <a:gd name="T20" fmla="*/ 2147483647 w 184"/>
                <a:gd name="T21" fmla="*/ 2147483647 h 221"/>
                <a:gd name="T22" fmla="*/ 2147483647 w 184"/>
                <a:gd name="T23" fmla="*/ 2147483647 h 221"/>
                <a:gd name="T24" fmla="*/ 0 w 184"/>
                <a:gd name="T25" fmla="*/ 2147483647 h 221"/>
                <a:gd name="T26" fmla="*/ 0 w 184"/>
                <a:gd name="T27" fmla="*/ 2147483647 h 221"/>
                <a:gd name="T28" fmla="*/ 2147483647 w 184"/>
                <a:gd name="T29" fmla="*/ 2147483647 h 22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4" h="221">
                  <a:moveTo>
                    <a:pt x="5" y="5"/>
                  </a:moveTo>
                  <a:lnTo>
                    <a:pt x="39" y="5"/>
                  </a:lnTo>
                  <a:lnTo>
                    <a:pt x="39" y="39"/>
                  </a:lnTo>
                  <a:cubicBezTo>
                    <a:pt x="53" y="14"/>
                    <a:pt x="79" y="0"/>
                    <a:pt x="110" y="0"/>
                  </a:cubicBezTo>
                  <a:cubicBezTo>
                    <a:pt x="166" y="0"/>
                    <a:pt x="183" y="33"/>
                    <a:pt x="183" y="79"/>
                  </a:cubicBezTo>
                  <a:lnTo>
                    <a:pt x="183" y="220"/>
                  </a:lnTo>
                  <a:lnTo>
                    <a:pt x="147" y="220"/>
                  </a:lnTo>
                  <a:lnTo>
                    <a:pt x="147" y="73"/>
                  </a:lnTo>
                  <a:cubicBezTo>
                    <a:pt x="147" y="48"/>
                    <a:pt x="130" y="31"/>
                    <a:pt x="101" y="31"/>
                  </a:cubicBezTo>
                  <a:cubicBezTo>
                    <a:pt x="59" y="31"/>
                    <a:pt x="36" y="59"/>
                    <a:pt x="36" y="98"/>
                  </a:cubicBezTo>
                  <a:lnTo>
                    <a:pt x="36" y="220"/>
                  </a:lnTo>
                  <a:lnTo>
                    <a:pt x="0" y="220"/>
                  </a:lnTo>
                  <a:lnTo>
                    <a:pt x="0" y="5"/>
                  </a:lnTo>
                  <a:lnTo>
                    <a:pt x="5" y="5"/>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50" name="Freeform 88"/>
            <p:cNvSpPr>
              <a:spLocks noChangeArrowheads="1"/>
            </p:cNvSpPr>
            <p:nvPr/>
          </p:nvSpPr>
          <p:spPr bwMode="auto">
            <a:xfrm>
              <a:off x="7845777" y="2524760"/>
              <a:ext cx="41880" cy="109220"/>
            </a:xfrm>
            <a:custGeom>
              <a:avLst/>
              <a:gdLst>
                <a:gd name="T0" fmla="*/ 0 w 119"/>
                <a:gd name="T1" fmla="*/ 2147483647 h 303"/>
                <a:gd name="T2" fmla="*/ 0 w 119"/>
                <a:gd name="T3" fmla="*/ 2147483647 h 303"/>
                <a:gd name="T4" fmla="*/ 2147483647 w 119"/>
                <a:gd name="T5" fmla="*/ 2147483647 h 303"/>
                <a:gd name="T6" fmla="*/ 2147483647 w 119"/>
                <a:gd name="T7" fmla="*/ 2147483647 h 303"/>
                <a:gd name="T8" fmla="*/ 2147483647 w 119"/>
                <a:gd name="T9" fmla="*/ 0 h 303"/>
                <a:gd name="T10" fmla="*/ 2147483647 w 119"/>
                <a:gd name="T11" fmla="*/ 2147483647 h 303"/>
                <a:gd name="T12" fmla="*/ 2147483647 w 119"/>
                <a:gd name="T13" fmla="*/ 2147483647 h 303"/>
                <a:gd name="T14" fmla="*/ 2147483647 w 119"/>
                <a:gd name="T15" fmla="*/ 2147483647 h 303"/>
                <a:gd name="T16" fmla="*/ 2147483647 w 119"/>
                <a:gd name="T17" fmla="*/ 2147483647 h 303"/>
                <a:gd name="T18" fmla="*/ 2147483647 w 119"/>
                <a:gd name="T19" fmla="*/ 2147483647 h 303"/>
                <a:gd name="T20" fmla="*/ 2147483647 w 119"/>
                <a:gd name="T21" fmla="*/ 2147483647 h 303"/>
                <a:gd name="T22" fmla="*/ 2147483647 w 119"/>
                <a:gd name="T23" fmla="*/ 2147483647 h 303"/>
                <a:gd name="T24" fmla="*/ 2147483647 w 119"/>
                <a:gd name="T25" fmla="*/ 2147483647 h 303"/>
                <a:gd name="T26" fmla="*/ 2147483647 w 119"/>
                <a:gd name="T27" fmla="*/ 2147483647 h 303"/>
                <a:gd name="T28" fmla="*/ 2147483647 w 119"/>
                <a:gd name="T29" fmla="*/ 2147483647 h 303"/>
                <a:gd name="T30" fmla="*/ 2147483647 w 119"/>
                <a:gd name="T31" fmla="*/ 2147483647 h 303"/>
                <a:gd name="T32" fmla="*/ 0 w 119"/>
                <a:gd name="T33" fmla="*/ 2147483647 h 30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9" h="303">
                  <a:moveTo>
                    <a:pt x="0" y="116"/>
                  </a:moveTo>
                  <a:lnTo>
                    <a:pt x="0" y="85"/>
                  </a:lnTo>
                  <a:lnTo>
                    <a:pt x="36" y="85"/>
                  </a:lnTo>
                  <a:lnTo>
                    <a:pt x="36" y="54"/>
                  </a:lnTo>
                  <a:cubicBezTo>
                    <a:pt x="36" y="20"/>
                    <a:pt x="56" y="0"/>
                    <a:pt x="96" y="0"/>
                  </a:cubicBezTo>
                  <a:cubicBezTo>
                    <a:pt x="101" y="0"/>
                    <a:pt x="113" y="0"/>
                    <a:pt x="118" y="3"/>
                  </a:cubicBezTo>
                  <a:lnTo>
                    <a:pt x="118" y="34"/>
                  </a:lnTo>
                  <a:cubicBezTo>
                    <a:pt x="113" y="31"/>
                    <a:pt x="104" y="31"/>
                    <a:pt x="99" y="31"/>
                  </a:cubicBezTo>
                  <a:cubicBezTo>
                    <a:pt x="82" y="31"/>
                    <a:pt x="70" y="37"/>
                    <a:pt x="70" y="57"/>
                  </a:cubicBezTo>
                  <a:lnTo>
                    <a:pt x="70" y="88"/>
                  </a:lnTo>
                  <a:lnTo>
                    <a:pt x="113" y="88"/>
                  </a:lnTo>
                  <a:lnTo>
                    <a:pt x="113" y="119"/>
                  </a:lnTo>
                  <a:lnTo>
                    <a:pt x="70" y="119"/>
                  </a:lnTo>
                  <a:lnTo>
                    <a:pt x="70" y="302"/>
                  </a:lnTo>
                  <a:lnTo>
                    <a:pt x="34" y="302"/>
                  </a:lnTo>
                  <a:lnTo>
                    <a:pt x="34" y="116"/>
                  </a:lnTo>
                  <a:lnTo>
                    <a:pt x="0" y="116"/>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51" name="Freeform 89"/>
            <p:cNvSpPr>
              <a:spLocks noChangeArrowheads="1"/>
            </p:cNvSpPr>
            <p:nvPr/>
          </p:nvSpPr>
          <p:spPr bwMode="auto">
            <a:xfrm>
              <a:off x="7887656" y="2552700"/>
              <a:ext cx="73606" cy="81280"/>
            </a:xfrm>
            <a:custGeom>
              <a:avLst/>
              <a:gdLst>
                <a:gd name="T0" fmla="*/ 2147483647 w 202"/>
                <a:gd name="T1" fmla="*/ 2147483647 h 227"/>
                <a:gd name="T2" fmla="*/ 2147483647 w 202"/>
                <a:gd name="T3" fmla="*/ 2147483647 h 227"/>
                <a:gd name="T4" fmla="*/ 0 w 202"/>
                <a:gd name="T5" fmla="*/ 2147483647 h 227"/>
                <a:gd name="T6" fmla="*/ 2147483647 w 202"/>
                <a:gd name="T7" fmla="*/ 0 h 227"/>
                <a:gd name="T8" fmla="*/ 2147483647 w 202"/>
                <a:gd name="T9" fmla="*/ 2147483647 h 227"/>
                <a:gd name="T10" fmla="*/ 2147483647 w 202"/>
                <a:gd name="T11" fmla="*/ 2147483647 h 227"/>
                <a:gd name="T12" fmla="*/ 2147483647 w 202"/>
                <a:gd name="T13" fmla="*/ 2147483647 h 227"/>
                <a:gd name="T14" fmla="*/ 2147483647 w 202"/>
                <a:gd name="T15" fmla="*/ 2147483647 h 227"/>
                <a:gd name="T16" fmla="*/ 2147483647 w 202"/>
                <a:gd name="T17" fmla="*/ 2147483647 h 227"/>
                <a:gd name="T18" fmla="*/ 2147483647 w 202"/>
                <a:gd name="T19" fmla="*/ 2147483647 h 227"/>
                <a:gd name="T20" fmla="*/ 2147483647 w 202"/>
                <a:gd name="T21" fmla="*/ 2147483647 h 227"/>
                <a:gd name="T22" fmla="*/ 2147483647 w 202"/>
                <a:gd name="T23" fmla="*/ 2147483647 h 227"/>
                <a:gd name="T24" fmla="*/ 2147483647 w 202"/>
                <a:gd name="T25" fmla="*/ 2147483647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2" h="227">
                  <a:moveTo>
                    <a:pt x="198" y="153"/>
                  </a:moveTo>
                  <a:cubicBezTo>
                    <a:pt x="189" y="201"/>
                    <a:pt x="156" y="226"/>
                    <a:pt x="105" y="226"/>
                  </a:cubicBezTo>
                  <a:cubicBezTo>
                    <a:pt x="37" y="226"/>
                    <a:pt x="3" y="178"/>
                    <a:pt x="0" y="113"/>
                  </a:cubicBezTo>
                  <a:cubicBezTo>
                    <a:pt x="0" y="48"/>
                    <a:pt x="43" y="0"/>
                    <a:pt x="102" y="0"/>
                  </a:cubicBezTo>
                  <a:cubicBezTo>
                    <a:pt x="178" y="0"/>
                    <a:pt x="201" y="71"/>
                    <a:pt x="201" y="125"/>
                  </a:cubicBezTo>
                  <a:lnTo>
                    <a:pt x="40" y="125"/>
                  </a:lnTo>
                  <a:cubicBezTo>
                    <a:pt x="40" y="161"/>
                    <a:pt x="60" y="195"/>
                    <a:pt x="108" y="195"/>
                  </a:cubicBezTo>
                  <a:cubicBezTo>
                    <a:pt x="139" y="195"/>
                    <a:pt x="158" y="181"/>
                    <a:pt x="164" y="153"/>
                  </a:cubicBezTo>
                  <a:lnTo>
                    <a:pt x="198" y="153"/>
                  </a:lnTo>
                  <a:close/>
                  <a:moveTo>
                    <a:pt x="161" y="91"/>
                  </a:moveTo>
                  <a:cubicBezTo>
                    <a:pt x="158" y="57"/>
                    <a:pt x="136" y="29"/>
                    <a:pt x="99" y="29"/>
                  </a:cubicBezTo>
                  <a:cubicBezTo>
                    <a:pt x="62" y="29"/>
                    <a:pt x="40" y="57"/>
                    <a:pt x="37" y="91"/>
                  </a:cubicBezTo>
                  <a:lnTo>
                    <a:pt x="161" y="91"/>
                  </a:ln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52" name="Freeform 90"/>
            <p:cNvSpPr>
              <a:spLocks noChangeArrowheads="1"/>
            </p:cNvSpPr>
            <p:nvPr/>
          </p:nvSpPr>
          <p:spPr bwMode="auto">
            <a:xfrm>
              <a:off x="7971415" y="2552700"/>
              <a:ext cx="40610" cy="80010"/>
            </a:xfrm>
            <a:custGeom>
              <a:avLst/>
              <a:gdLst>
                <a:gd name="T0" fmla="*/ 2147483647 w 116"/>
                <a:gd name="T1" fmla="*/ 2147483647 h 221"/>
                <a:gd name="T2" fmla="*/ 2147483647 w 116"/>
                <a:gd name="T3" fmla="*/ 2147483647 h 221"/>
                <a:gd name="T4" fmla="*/ 2147483647 w 116"/>
                <a:gd name="T5" fmla="*/ 2147483647 h 221"/>
                <a:gd name="T6" fmla="*/ 2147483647 w 116"/>
                <a:gd name="T7" fmla="*/ 2147483647 h 221"/>
                <a:gd name="T8" fmla="*/ 2147483647 w 116"/>
                <a:gd name="T9" fmla="*/ 0 h 221"/>
                <a:gd name="T10" fmla="*/ 2147483647 w 116"/>
                <a:gd name="T11" fmla="*/ 2147483647 h 221"/>
                <a:gd name="T12" fmla="*/ 2147483647 w 116"/>
                <a:gd name="T13" fmla="*/ 2147483647 h 221"/>
                <a:gd name="T14" fmla="*/ 2147483647 w 116"/>
                <a:gd name="T15" fmla="*/ 2147483647 h 221"/>
                <a:gd name="T16" fmla="*/ 0 w 116"/>
                <a:gd name="T17" fmla="*/ 2147483647 h 221"/>
                <a:gd name="T18" fmla="*/ 0 w 116"/>
                <a:gd name="T19" fmla="*/ 2147483647 h 221"/>
                <a:gd name="T20" fmla="*/ 2147483647 w 116"/>
                <a:gd name="T21" fmla="*/ 2147483647 h 2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6" h="221">
                  <a:moveTo>
                    <a:pt x="3" y="5"/>
                  </a:moveTo>
                  <a:lnTo>
                    <a:pt x="36" y="5"/>
                  </a:lnTo>
                  <a:lnTo>
                    <a:pt x="36" y="50"/>
                  </a:lnTo>
                  <a:cubicBezTo>
                    <a:pt x="53" y="17"/>
                    <a:pt x="79" y="0"/>
                    <a:pt x="115" y="0"/>
                  </a:cubicBezTo>
                  <a:lnTo>
                    <a:pt x="115" y="36"/>
                  </a:lnTo>
                  <a:cubicBezTo>
                    <a:pt x="59" y="36"/>
                    <a:pt x="36" y="67"/>
                    <a:pt x="36" y="124"/>
                  </a:cubicBezTo>
                  <a:lnTo>
                    <a:pt x="36" y="220"/>
                  </a:lnTo>
                  <a:lnTo>
                    <a:pt x="0" y="220"/>
                  </a:lnTo>
                  <a:lnTo>
                    <a:pt x="0" y="5"/>
                  </a:lnTo>
                  <a:lnTo>
                    <a:pt x="3" y="5"/>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53" name="Freeform 91"/>
            <p:cNvSpPr>
              <a:spLocks noChangeArrowheads="1"/>
            </p:cNvSpPr>
            <p:nvPr/>
          </p:nvSpPr>
          <p:spPr bwMode="auto">
            <a:xfrm>
              <a:off x="8015833" y="2552700"/>
              <a:ext cx="72338" cy="81280"/>
            </a:xfrm>
            <a:custGeom>
              <a:avLst/>
              <a:gdLst>
                <a:gd name="T0" fmla="*/ 2147483647 w 201"/>
                <a:gd name="T1" fmla="*/ 2147483647 h 227"/>
                <a:gd name="T2" fmla="*/ 2147483647 w 201"/>
                <a:gd name="T3" fmla="*/ 2147483647 h 227"/>
                <a:gd name="T4" fmla="*/ 0 w 201"/>
                <a:gd name="T5" fmla="*/ 2147483647 h 227"/>
                <a:gd name="T6" fmla="*/ 2147483647 w 201"/>
                <a:gd name="T7" fmla="*/ 0 h 227"/>
                <a:gd name="T8" fmla="*/ 2147483647 w 201"/>
                <a:gd name="T9" fmla="*/ 2147483647 h 227"/>
                <a:gd name="T10" fmla="*/ 2147483647 w 201"/>
                <a:gd name="T11" fmla="*/ 2147483647 h 227"/>
                <a:gd name="T12" fmla="*/ 2147483647 w 201"/>
                <a:gd name="T13" fmla="*/ 2147483647 h 227"/>
                <a:gd name="T14" fmla="*/ 2147483647 w 201"/>
                <a:gd name="T15" fmla="*/ 2147483647 h 227"/>
                <a:gd name="T16" fmla="*/ 2147483647 w 201"/>
                <a:gd name="T17" fmla="*/ 2147483647 h 227"/>
                <a:gd name="T18" fmla="*/ 2147483647 w 201"/>
                <a:gd name="T19" fmla="*/ 2147483647 h 227"/>
                <a:gd name="T20" fmla="*/ 2147483647 w 201"/>
                <a:gd name="T21" fmla="*/ 2147483647 h 227"/>
                <a:gd name="T22" fmla="*/ 2147483647 w 201"/>
                <a:gd name="T23" fmla="*/ 2147483647 h 227"/>
                <a:gd name="T24" fmla="*/ 2147483647 w 201"/>
                <a:gd name="T25" fmla="*/ 2147483647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1" h="227">
                  <a:moveTo>
                    <a:pt x="198" y="153"/>
                  </a:moveTo>
                  <a:cubicBezTo>
                    <a:pt x="189" y="201"/>
                    <a:pt x="155" y="226"/>
                    <a:pt x="105" y="226"/>
                  </a:cubicBezTo>
                  <a:cubicBezTo>
                    <a:pt x="37" y="226"/>
                    <a:pt x="3" y="178"/>
                    <a:pt x="0" y="113"/>
                  </a:cubicBezTo>
                  <a:cubicBezTo>
                    <a:pt x="0" y="48"/>
                    <a:pt x="42" y="0"/>
                    <a:pt x="102" y="0"/>
                  </a:cubicBezTo>
                  <a:cubicBezTo>
                    <a:pt x="178" y="0"/>
                    <a:pt x="200" y="71"/>
                    <a:pt x="200" y="125"/>
                  </a:cubicBezTo>
                  <a:lnTo>
                    <a:pt x="40" y="125"/>
                  </a:lnTo>
                  <a:cubicBezTo>
                    <a:pt x="40" y="161"/>
                    <a:pt x="59" y="195"/>
                    <a:pt x="107" y="195"/>
                  </a:cubicBezTo>
                  <a:cubicBezTo>
                    <a:pt x="138" y="195"/>
                    <a:pt x="158" y="181"/>
                    <a:pt x="164" y="153"/>
                  </a:cubicBezTo>
                  <a:lnTo>
                    <a:pt x="198" y="153"/>
                  </a:lnTo>
                  <a:close/>
                  <a:moveTo>
                    <a:pt x="164" y="91"/>
                  </a:moveTo>
                  <a:cubicBezTo>
                    <a:pt x="161" y="57"/>
                    <a:pt x="138" y="29"/>
                    <a:pt x="102" y="29"/>
                  </a:cubicBezTo>
                  <a:cubicBezTo>
                    <a:pt x="65" y="29"/>
                    <a:pt x="42" y="57"/>
                    <a:pt x="40" y="91"/>
                  </a:cubicBezTo>
                  <a:lnTo>
                    <a:pt x="164" y="91"/>
                  </a:ln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54" name="Freeform 92"/>
            <p:cNvSpPr>
              <a:spLocks noChangeArrowheads="1"/>
            </p:cNvSpPr>
            <p:nvPr/>
          </p:nvSpPr>
          <p:spPr bwMode="auto">
            <a:xfrm>
              <a:off x="8098323" y="2552700"/>
              <a:ext cx="65992" cy="80010"/>
            </a:xfrm>
            <a:custGeom>
              <a:avLst/>
              <a:gdLst>
                <a:gd name="T0" fmla="*/ 2147483647 w 184"/>
                <a:gd name="T1" fmla="*/ 2147483647 h 221"/>
                <a:gd name="T2" fmla="*/ 2147483647 w 184"/>
                <a:gd name="T3" fmla="*/ 2147483647 h 221"/>
                <a:gd name="T4" fmla="*/ 2147483647 w 184"/>
                <a:gd name="T5" fmla="*/ 2147483647 h 221"/>
                <a:gd name="T6" fmla="*/ 2147483647 w 184"/>
                <a:gd name="T7" fmla="*/ 2147483647 h 221"/>
                <a:gd name="T8" fmla="*/ 2147483647 w 184"/>
                <a:gd name="T9" fmla="*/ 0 h 221"/>
                <a:gd name="T10" fmla="*/ 2147483647 w 184"/>
                <a:gd name="T11" fmla="*/ 2147483647 h 221"/>
                <a:gd name="T12" fmla="*/ 2147483647 w 184"/>
                <a:gd name="T13" fmla="*/ 2147483647 h 221"/>
                <a:gd name="T14" fmla="*/ 2147483647 w 184"/>
                <a:gd name="T15" fmla="*/ 2147483647 h 221"/>
                <a:gd name="T16" fmla="*/ 2147483647 w 184"/>
                <a:gd name="T17" fmla="*/ 2147483647 h 221"/>
                <a:gd name="T18" fmla="*/ 2147483647 w 184"/>
                <a:gd name="T19" fmla="*/ 2147483647 h 221"/>
                <a:gd name="T20" fmla="*/ 2147483647 w 184"/>
                <a:gd name="T21" fmla="*/ 2147483647 h 221"/>
                <a:gd name="T22" fmla="*/ 2147483647 w 184"/>
                <a:gd name="T23" fmla="*/ 2147483647 h 221"/>
                <a:gd name="T24" fmla="*/ 0 w 184"/>
                <a:gd name="T25" fmla="*/ 2147483647 h 221"/>
                <a:gd name="T26" fmla="*/ 0 w 184"/>
                <a:gd name="T27" fmla="*/ 2147483647 h 221"/>
                <a:gd name="T28" fmla="*/ 2147483647 w 184"/>
                <a:gd name="T29" fmla="*/ 2147483647 h 22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4" h="221">
                  <a:moveTo>
                    <a:pt x="5" y="5"/>
                  </a:moveTo>
                  <a:lnTo>
                    <a:pt x="39" y="5"/>
                  </a:lnTo>
                  <a:lnTo>
                    <a:pt x="39" y="39"/>
                  </a:lnTo>
                  <a:cubicBezTo>
                    <a:pt x="53" y="14"/>
                    <a:pt x="79" y="0"/>
                    <a:pt x="110" y="0"/>
                  </a:cubicBezTo>
                  <a:cubicBezTo>
                    <a:pt x="166" y="0"/>
                    <a:pt x="183" y="33"/>
                    <a:pt x="183" y="79"/>
                  </a:cubicBezTo>
                  <a:lnTo>
                    <a:pt x="183" y="220"/>
                  </a:lnTo>
                  <a:lnTo>
                    <a:pt x="146" y="220"/>
                  </a:lnTo>
                  <a:lnTo>
                    <a:pt x="146" y="73"/>
                  </a:lnTo>
                  <a:cubicBezTo>
                    <a:pt x="146" y="48"/>
                    <a:pt x="129" y="31"/>
                    <a:pt x="101" y="31"/>
                  </a:cubicBezTo>
                  <a:cubicBezTo>
                    <a:pt x="59" y="31"/>
                    <a:pt x="36" y="59"/>
                    <a:pt x="36" y="98"/>
                  </a:cubicBezTo>
                  <a:lnTo>
                    <a:pt x="36" y="220"/>
                  </a:lnTo>
                  <a:lnTo>
                    <a:pt x="0" y="220"/>
                  </a:lnTo>
                  <a:lnTo>
                    <a:pt x="0" y="5"/>
                  </a:lnTo>
                  <a:lnTo>
                    <a:pt x="5" y="5"/>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55" name="Freeform 93"/>
            <p:cNvSpPr>
              <a:spLocks noChangeArrowheads="1"/>
            </p:cNvSpPr>
            <p:nvPr/>
          </p:nvSpPr>
          <p:spPr bwMode="auto">
            <a:xfrm>
              <a:off x="8175736" y="2552700"/>
              <a:ext cx="71068" cy="81280"/>
            </a:xfrm>
            <a:custGeom>
              <a:avLst/>
              <a:gdLst>
                <a:gd name="T0" fmla="*/ 2147483647 w 199"/>
                <a:gd name="T1" fmla="*/ 2147483647 h 227"/>
                <a:gd name="T2" fmla="*/ 2147483647 w 199"/>
                <a:gd name="T3" fmla="*/ 2147483647 h 227"/>
                <a:gd name="T4" fmla="*/ 2147483647 w 199"/>
                <a:gd name="T5" fmla="*/ 2147483647 h 227"/>
                <a:gd name="T6" fmla="*/ 2147483647 w 199"/>
                <a:gd name="T7" fmla="*/ 2147483647 h 227"/>
                <a:gd name="T8" fmla="*/ 2147483647 w 199"/>
                <a:gd name="T9" fmla="*/ 2147483647 h 227"/>
                <a:gd name="T10" fmla="*/ 2147483647 w 199"/>
                <a:gd name="T11" fmla="*/ 2147483647 h 227"/>
                <a:gd name="T12" fmla="*/ 0 w 199"/>
                <a:gd name="T13" fmla="*/ 2147483647 h 227"/>
                <a:gd name="T14" fmla="*/ 2147483647 w 199"/>
                <a:gd name="T15" fmla="*/ 0 h 227"/>
                <a:gd name="T16" fmla="*/ 2147483647 w 199"/>
                <a:gd name="T17" fmla="*/ 2147483647 h 227"/>
                <a:gd name="T18" fmla="*/ 2147483647 w 199"/>
                <a:gd name="T19" fmla="*/ 2147483647 h 227"/>
                <a:gd name="T20" fmla="*/ 2147483647 w 199"/>
                <a:gd name="T21" fmla="*/ 2147483647 h 22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9" h="227">
                  <a:moveTo>
                    <a:pt x="107" y="31"/>
                  </a:moveTo>
                  <a:cubicBezTo>
                    <a:pt x="56" y="31"/>
                    <a:pt x="39" y="74"/>
                    <a:pt x="39" y="116"/>
                  </a:cubicBezTo>
                  <a:cubicBezTo>
                    <a:pt x="39" y="156"/>
                    <a:pt x="56" y="195"/>
                    <a:pt x="102" y="195"/>
                  </a:cubicBezTo>
                  <a:cubicBezTo>
                    <a:pt x="135" y="195"/>
                    <a:pt x="155" y="175"/>
                    <a:pt x="161" y="142"/>
                  </a:cubicBezTo>
                  <a:lnTo>
                    <a:pt x="198" y="142"/>
                  </a:lnTo>
                  <a:cubicBezTo>
                    <a:pt x="189" y="195"/>
                    <a:pt x="158" y="226"/>
                    <a:pt x="102" y="226"/>
                  </a:cubicBezTo>
                  <a:cubicBezTo>
                    <a:pt x="37" y="226"/>
                    <a:pt x="0" y="181"/>
                    <a:pt x="0" y="116"/>
                  </a:cubicBezTo>
                  <a:cubicBezTo>
                    <a:pt x="0" y="51"/>
                    <a:pt x="34" y="0"/>
                    <a:pt x="102" y="0"/>
                  </a:cubicBezTo>
                  <a:cubicBezTo>
                    <a:pt x="150" y="0"/>
                    <a:pt x="189" y="23"/>
                    <a:pt x="195" y="74"/>
                  </a:cubicBezTo>
                  <a:lnTo>
                    <a:pt x="161" y="74"/>
                  </a:lnTo>
                  <a:cubicBezTo>
                    <a:pt x="155" y="46"/>
                    <a:pt x="138" y="31"/>
                    <a:pt x="107" y="31"/>
                  </a:cubicBez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56" name="Freeform 94"/>
            <p:cNvSpPr>
              <a:spLocks noChangeArrowheads="1"/>
            </p:cNvSpPr>
            <p:nvPr/>
          </p:nvSpPr>
          <p:spPr bwMode="auto">
            <a:xfrm>
              <a:off x="8254419" y="2552700"/>
              <a:ext cx="73606" cy="81280"/>
            </a:xfrm>
            <a:custGeom>
              <a:avLst/>
              <a:gdLst>
                <a:gd name="T0" fmla="*/ 2147483647 w 201"/>
                <a:gd name="T1" fmla="*/ 2147483647 h 227"/>
                <a:gd name="T2" fmla="*/ 2147483647 w 201"/>
                <a:gd name="T3" fmla="*/ 2147483647 h 227"/>
                <a:gd name="T4" fmla="*/ 0 w 201"/>
                <a:gd name="T5" fmla="*/ 2147483647 h 227"/>
                <a:gd name="T6" fmla="*/ 2147483647 w 201"/>
                <a:gd name="T7" fmla="*/ 0 h 227"/>
                <a:gd name="T8" fmla="*/ 2147483647 w 201"/>
                <a:gd name="T9" fmla="*/ 2147483647 h 227"/>
                <a:gd name="T10" fmla="*/ 2147483647 w 201"/>
                <a:gd name="T11" fmla="*/ 2147483647 h 227"/>
                <a:gd name="T12" fmla="*/ 2147483647 w 201"/>
                <a:gd name="T13" fmla="*/ 2147483647 h 227"/>
                <a:gd name="T14" fmla="*/ 2147483647 w 201"/>
                <a:gd name="T15" fmla="*/ 2147483647 h 227"/>
                <a:gd name="T16" fmla="*/ 2147483647 w 201"/>
                <a:gd name="T17" fmla="*/ 2147483647 h 227"/>
                <a:gd name="T18" fmla="*/ 2147483647 w 201"/>
                <a:gd name="T19" fmla="*/ 2147483647 h 227"/>
                <a:gd name="T20" fmla="*/ 2147483647 w 201"/>
                <a:gd name="T21" fmla="*/ 2147483647 h 227"/>
                <a:gd name="T22" fmla="*/ 2147483647 w 201"/>
                <a:gd name="T23" fmla="*/ 2147483647 h 227"/>
                <a:gd name="T24" fmla="*/ 2147483647 w 201"/>
                <a:gd name="T25" fmla="*/ 2147483647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1" h="227">
                  <a:moveTo>
                    <a:pt x="198" y="153"/>
                  </a:moveTo>
                  <a:cubicBezTo>
                    <a:pt x="189" y="201"/>
                    <a:pt x="155" y="226"/>
                    <a:pt x="105" y="226"/>
                  </a:cubicBezTo>
                  <a:cubicBezTo>
                    <a:pt x="37" y="226"/>
                    <a:pt x="3" y="178"/>
                    <a:pt x="0" y="113"/>
                  </a:cubicBezTo>
                  <a:cubicBezTo>
                    <a:pt x="0" y="48"/>
                    <a:pt x="42" y="0"/>
                    <a:pt x="102" y="0"/>
                  </a:cubicBezTo>
                  <a:cubicBezTo>
                    <a:pt x="178" y="0"/>
                    <a:pt x="200" y="71"/>
                    <a:pt x="200" y="125"/>
                  </a:cubicBezTo>
                  <a:lnTo>
                    <a:pt x="40" y="125"/>
                  </a:lnTo>
                  <a:cubicBezTo>
                    <a:pt x="40" y="161"/>
                    <a:pt x="59" y="195"/>
                    <a:pt x="107" y="195"/>
                  </a:cubicBezTo>
                  <a:cubicBezTo>
                    <a:pt x="138" y="195"/>
                    <a:pt x="158" y="181"/>
                    <a:pt x="164" y="153"/>
                  </a:cubicBezTo>
                  <a:lnTo>
                    <a:pt x="198" y="153"/>
                  </a:lnTo>
                  <a:close/>
                  <a:moveTo>
                    <a:pt x="164" y="91"/>
                  </a:moveTo>
                  <a:cubicBezTo>
                    <a:pt x="161" y="57"/>
                    <a:pt x="138" y="29"/>
                    <a:pt x="102" y="29"/>
                  </a:cubicBezTo>
                  <a:cubicBezTo>
                    <a:pt x="65" y="29"/>
                    <a:pt x="42" y="57"/>
                    <a:pt x="40" y="91"/>
                  </a:cubicBezTo>
                  <a:lnTo>
                    <a:pt x="164" y="91"/>
                  </a:ln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grpSp>
      <p:grpSp>
        <p:nvGrpSpPr>
          <p:cNvPr id="57" name="Group 351"/>
          <p:cNvGrpSpPr>
            <a:grpSpLocks/>
          </p:cNvGrpSpPr>
          <p:nvPr userDrawn="1"/>
        </p:nvGrpSpPr>
        <p:grpSpPr bwMode="auto">
          <a:xfrm>
            <a:off x="9448801" y="5861051"/>
            <a:ext cx="2290233" cy="620183"/>
            <a:chOff x="6962775" y="5192713"/>
            <a:chExt cx="1373188" cy="371475"/>
          </a:xfrm>
        </p:grpSpPr>
        <p:sp>
          <p:nvSpPr>
            <p:cNvPr id="58" name="Freeform 95"/>
            <p:cNvSpPr>
              <a:spLocks noChangeArrowheads="1"/>
            </p:cNvSpPr>
            <p:nvPr/>
          </p:nvSpPr>
          <p:spPr bwMode="auto">
            <a:xfrm>
              <a:off x="7575760" y="5192713"/>
              <a:ext cx="52034" cy="81141"/>
            </a:xfrm>
            <a:custGeom>
              <a:avLst/>
              <a:gdLst>
                <a:gd name="T0" fmla="*/ 2147483647 w 145"/>
                <a:gd name="T1" fmla="*/ 0 h 224"/>
                <a:gd name="T2" fmla="*/ 2147483647 w 145"/>
                <a:gd name="T3" fmla="*/ 2147483647 h 224"/>
                <a:gd name="T4" fmla="*/ 2147483647 w 145"/>
                <a:gd name="T5" fmla="*/ 2147483647 h 224"/>
                <a:gd name="T6" fmla="*/ 2147483647 w 145"/>
                <a:gd name="T7" fmla="*/ 2147483647 h 224"/>
                <a:gd name="T8" fmla="*/ 2147483647 w 145"/>
                <a:gd name="T9" fmla="*/ 2147483647 h 224"/>
                <a:gd name="T10" fmla="*/ 2147483647 w 145"/>
                <a:gd name="T11" fmla="*/ 2147483647 h 224"/>
                <a:gd name="T12" fmla="*/ 2147483647 w 145"/>
                <a:gd name="T13" fmla="*/ 2147483647 h 224"/>
                <a:gd name="T14" fmla="*/ 2147483647 w 145"/>
                <a:gd name="T15" fmla="*/ 2147483647 h 224"/>
                <a:gd name="T16" fmla="*/ 0 w 145"/>
                <a:gd name="T17" fmla="*/ 2147483647 h 224"/>
                <a:gd name="T18" fmla="*/ 0 w 145"/>
                <a:gd name="T19" fmla="*/ 0 h 224"/>
                <a:gd name="T20" fmla="*/ 2147483647 w 145"/>
                <a:gd name="T21" fmla="*/ 0 h 2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5" h="224">
                  <a:moveTo>
                    <a:pt x="144" y="0"/>
                  </a:moveTo>
                  <a:lnTo>
                    <a:pt x="144" y="25"/>
                  </a:lnTo>
                  <a:lnTo>
                    <a:pt x="28" y="25"/>
                  </a:lnTo>
                  <a:lnTo>
                    <a:pt x="28" y="96"/>
                  </a:lnTo>
                  <a:lnTo>
                    <a:pt x="130" y="96"/>
                  </a:lnTo>
                  <a:lnTo>
                    <a:pt x="130" y="121"/>
                  </a:lnTo>
                  <a:lnTo>
                    <a:pt x="28" y="121"/>
                  </a:lnTo>
                  <a:lnTo>
                    <a:pt x="28" y="223"/>
                  </a:lnTo>
                  <a:lnTo>
                    <a:pt x="0" y="223"/>
                  </a:lnTo>
                  <a:lnTo>
                    <a:pt x="0" y="0"/>
                  </a:lnTo>
                  <a:lnTo>
                    <a:pt x="144"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59" name="Freeform 96"/>
            <p:cNvSpPr>
              <a:spLocks noChangeArrowheads="1"/>
            </p:cNvSpPr>
            <p:nvPr/>
          </p:nvSpPr>
          <p:spPr bwMode="auto">
            <a:xfrm>
              <a:off x="7632870" y="5211730"/>
              <a:ext cx="53303" cy="62124"/>
            </a:xfrm>
            <a:custGeom>
              <a:avLst/>
              <a:gdLst>
                <a:gd name="T0" fmla="*/ 2147483647 w 151"/>
                <a:gd name="T1" fmla="*/ 2147483647 h 171"/>
                <a:gd name="T2" fmla="*/ 0 w 151"/>
                <a:gd name="T3" fmla="*/ 2147483647 h 171"/>
                <a:gd name="T4" fmla="*/ 2147483647 w 151"/>
                <a:gd name="T5" fmla="*/ 0 h 171"/>
                <a:gd name="T6" fmla="*/ 2147483647 w 151"/>
                <a:gd name="T7" fmla="*/ 2147483647 h 171"/>
                <a:gd name="T8" fmla="*/ 2147483647 w 151"/>
                <a:gd name="T9" fmla="*/ 2147483647 h 171"/>
                <a:gd name="T10" fmla="*/ 2147483647 w 151"/>
                <a:gd name="T11" fmla="*/ 2147483647 h 171"/>
                <a:gd name="T12" fmla="*/ 2147483647 w 151"/>
                <a:gd name="T13" fmla="*/ 2147483647 h 171"/>
                <a:gd name="T14" fmla="*/ 2147483647 w 151"/>
                <a:gd name="T15" fmla="*/ 2147483647 h 171"/>
                <a:gd name="T16" fmla="*/ 2147483647 w 151"/>
                <a:gd name="T17" fmla="*/ 2147483647 h 171"/>
                <a:gd name="T18" fmla="*/ 2147483647 w 151"/>
                <a:gd name="T19" fmla="*/ 2147483647 h 171"/>
                <a:gd name="T20" fmla="*/ 2147483647 w 151"/>
                <a:gd name="T21" fmla="*/ 2147483647 h 171"/>
                <a:gd name="T22" fmla="*/ 2147483647 w 151"/>
                <a:gd name="T23" fmla="*/ 2147483647 h 171"/>
                <a:gd name="T24" fmla="*/ 2147483647 w 151"/>
                <a:gd name="T25" fmla="*/ 2147483647 h 1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1" h="171">
                  <a:moveTo>
                    <a:pt x="76" y="170"/>
                  </a:moveTo>
                  <a:cubicBezTo>
                    <a:pt x="25" y="170"/>
                    <a:pt x="0" y="133"/>
                    <a:pt x="0" y="85"/>
                  </a:cubicBezTo>
                  <a:cubicBezTo>
                    <a:pt x="0" y="37"/>
                    <a:pt x="31" y="0"/>
                    <a:pt x="76" y="0"/>
                  </a:cubicBezTo>
                  <a:cubicBezTo>
                    <a:pt x="133" y="0"/>
                    <a:pt x="150" y="54"/>
                    <a:pt x="150" y="93"/>
                  </a:cubicBezTo>
                  <a:lnTo>
                    <a:pt x="28" y="93"/>
                  </a:lnTo>
                  <a:cubicBezTo>
                    <a:pt x="28" y="122"/>
                    <a:pt x="42" y="147"/>
                    <a:pt x="79" y="147"/>
                  </a:cubicBezTo>
                  <a:cubicBezTo>
                    <a:pt x="102" y="147"/>
                    <a:pt x="116" y="136"/>
                    <a:pt x="121" y="116"/>
                  </a:cubicBezTo>
                  <a:lnTo>
                    <a:pt x="144" y="116"/>
                  </a:lnTo>
                  <a:cubicBezTo>
                    <a:pt x="135" y="153"/>
                    <a:pt x="113" y="170"/>
                    <a:pt x="76" y="170"/>
                  </a:cubicBezTo>
                  <a:close/>
                  <a:moveTo>
                    <a:pt x="119" y="71"/>
                  </a:moveTo>
                  <a:cubicBezTo>
                    <a:pt x="116" y="45"/>
                    <a:pt x="99" y="26"/>
                    <a:pt x="73" y="26"/>
                  </a:cubicBezTo>
                  <a:cubicBezTo>
                    <a:pt x="45" y="26"/>
                    <a:pt x="28" y="45"/>
                    <a:pt x="28" y="71"/>
                  </a:cubicBezTo>
                  <a:lnTo>
                    <a:pt x="119" y="71"/>
                  </a:ln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60" name="Freeform 97"/>
            <p:cNvSpPr>
              <a:spLocks noChangeArrowheads="1"/>
            </p:cNvSpPr>
            <p:nvPr/>
          </p:nvSpPr>
          <p:spPr bwMode="auto">
            <a:xfrm>
              <a:off x="7692519" y="5192713"/>
              <a:ext cx="54572" cy="81141"/>
            </a:xfrm>
            <a:custGeom>
              <a:avLst/>
              <a:gdLst>
                <a:gd name="T0" fmla="*/ 0 w 151"/>
                <a:gd name="T1" fmla="*/ 0 h 227"/>
                <a:gd name="T2" fmla="*/ 2147483647 w 151"/>
                <a:gd name="T3" fmla="*/ 0 h 227"/>
                <a:gd name="T4" fmla="*/ 2147483647 w 151"/>
                <a:gd name="T5" fmla="*/ 2147483647 h 227"/>
                <a:gd name="T6" fmla="*/ 2147483647 w 151"/>
                <a:gd name="T7" fmla="*/ 2147483647 h 227"/>
                <a:gd name="T8" fmla="*/ 2147483647 w 151"/>
                <a:gd name="T9" fmla="*/ 2147483647 h 227"/>
                <a:gd name="T10" fmla="*/ 2147483647 w 151"/>
                <a:gd name="T11" fmla="*/ 2147483647 h 227"/>
                <a:gd name="T12" fmla="*/ 2147483647 w 151"/>
                <a:gd name="T13" fmla="*/ 2147483647 h 227"/>
                <a:gd name="T14" fmla="*/ 2147483647 w 151"/>
                <a:gd name="T15" fmla="*/ 2147483647 h 227"/>
                <a:gd name="T16" fmla="*/ 2147483647 w 151"/>
                <a:gd name="T17" fmla="*/ 2147483647 h 227"/>
                <a:gd name="T18" fmla="*/ 2147483647 w 151"/>
                <a:gd name="T19" fmla="*/ 2147483647 h 227"/>
                <a:gd name="T20" fmla="*/ 0 w 151"/>
                <a:gd name="T21" fmla="*/ 2147483647 h 227"/>
                <a:gd name="T22" fmla="*/ 0 w 151"/>
                <a:gd name="T23" fmla="*/ 0 h 227"/>
                <a:gd name="T24" fmla="*/ 2147483647 w 151"/>
                <a:gd name="T25" fmla="*/ 2147483647 h 227"/>
                <a:gd name="T26" fmla="*/ 2147483647 w 151"/>
                <a:gd name="T27" fmla="*/ 2147483647 h 227"/>
                <a:gd name="T28" fmla="*/ 2147483647 w 151"/>
                <a:gd name="T29" fmla="*/ 2147483647 h 227"/>
                <a:gd name="T30" fmla="*/ 2147483647 w 151"/>
                <a:gd name="T31" fmla="*/ 2147483647 h 227"/>
                <a:gd name="T32" fmla="*/ 2147483647 w 151"/>
                <a:gd name="T33" fmla="*/ 2147483647 h 2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1" h="227">
                  <a:moveTo>
                    <a:pt x="0" y="0"/>
                  </a:moveTo>
                  <a:lnTo>
                    <a:pt x="26" y="0"/>
                  </a:lnTo>
                  <a:lnTo>
                    <a:pt x="26" y="82"/>
                  </a:lnTo>
                  <a:cubicBezTo>
                    <a:pt x="34" y="65"/>
                    <a:pt x="54" y="56"/>
                    <a:pt x="77" y="56"/>
                  </a:cubicBezTo>
                  <a:cubicBezTo>
                    <a:pt x="124" y="56"/>
                    <a:pt x="150" y="96"/>
                    <a:pt x="150" y="141"/>
                  </a:cubicBezTo>
                  <a:cubicBezTo>
                    <a:pt x="150" y="186"/>
                    <a:pt x="124" y="226"/>
                    <a:pt x="77" y="226"/>
                  </a:cubicBezTo>
                  <a:cubicBezTo>
                    <a:pt x="60" y="226"/>
                    <a:pt x="37" y="220"/>
                    <a:pt x="26" y="200"/>
                  </a:cubicBezTo>
                  <a:lnTo>
                    <a:pt x="26" y="223"/>
                  </a:lnTo>
                  <a:lnTo>
                    <a:pt x="0" y="223"/>
                  </a:lnTo>
                  <a:lnTo>
                    <a:pt x="0" y="0"/>
                  </a:lnTo>
                  <a:close/>
                  <a:moveTo>
                    <a:pt x="74" y="82"/>
                  </a:moveTo>
                  <a:cubicBezTo>
                    <a:pt x="37" y="82"/>
                    <a:pt x="26" y="113"/>
                    <a:pt x="26" y="141"/>
                  </a:cubicBezTo>
                  <a:cubicBezTo>
                    <a:pt x="26" y="172"/>
                    <a:pt x="41" y="203"/>
                    <a:pt x="77" y="203"/>
                  </a:cubicBezTo>
                  <a:cubicBezTo>
                    <a:pt x="114" y="203"/>
                    <a:pt x="124" y="172"/>
                    <a:pt x="124" y="141"/>
                  </a:cubicBezTo>
                  <a:cubicBezTo>
                    <a:pt x="124" y="110"/>
                    <a:pt x="108" y="82"/>
                    <a:pt x="74" y="82"/>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61" name="Freeform 98"/>
            <p:cNvSpPr>
              <a:spLocks noChangeArrowheads="1"/>
            </p:cNvSpPr>
            <p:nvPr/>
          </p:nvSpPr>
          <p:spPr bwMode="auto">
            <a:xfrm>
              <a:off x="7755975" y="5211730"/>
              <a:ext cx="31728" cy="60856"/>
            </a:xfrm>
            <a:custGeom>
              <a:avLst/>
              <a:gdLst>
                <a:gd name="T0" fmla="*/ 0 w 86"/>
                <a:gd name="T1" fmla="*/ 2147483647 h 168"/>
                <a:gd name="T2" fmla="*/ 2147483647 w 86"/>
                <a:gd name="T3" fmla="*/ 2147483647 h 168"/>
                <a:gd name="T4" fmla="*/ 2147483647 w 86"/>
                <a:gd name="T5" fmla="*/ 2147483647 h 168"/>
                <a:gd name="T6" fmla="*/ 2147483647 w 86"/>
                <a:gd name="T7" fmla="*/ 2147483647 h 168"/>
                <a:gd name="T8" fmla="*/ 2147483647 w 86"/>
                <a:gd name="T9" fmla="*/ 2147483647 h 168"/>
                <a:gd name="T10" fmla="*/ 2147483647 w 86"/>
                <a:gd name="T11" fmla="*/ 2147483647 h 168"/>
                <a:gd name="T12" fmla="*/ 2147483647 w 86"/>
                <a:gd name="T13" fmla="*/ 2147483647 h 168"/>
                <a:gd name="T14" fmla="*/ 2147483647 w 86"/>
                <a:gd name="T15" fmla="*/ 2147483647 h 168"/>
                <a:gd name="T16" fmla="*/ 0 w 86"/>
                <a:gd name="T17" fmla="*/ 2147483647 h 168"/>
                <a:gd name="T18" fmla="*/ 0 w 86"/>
                <a:gd name="T19" fmla="*/ 2147483647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168">
                  <a:moveTo>
                    <a:pt x="0" y="6"/>
                  </a:moveTo>
                  <a:lnTo>
                    <a:pt x="26" y="6"/>
                  </a:lnTo>
                  <a:lnTo>
                    <a:pt x="26" y="40"/>
                  </a:lnTo>
                  <a:cubicBezTo>
                    <a:pt x="40" y="14"/>
                    <a:pt x="57" y="0"/>
                    <a:pt x="85" y="3"/>
                  </a:cubicBezTo>
                  <a:lnTo>
                    <a:pt x="85" y="31"/>
                  </a:lnTo>
                  <a:cubicBezTo>
                    <a:pt x="43" y="31"/>
                    <a:pt x="26" y="54"/>
                    <a:pt x="26" y="96"/>
                  </a:cubicBezTo>
                  <a:lnTo>
                    <a:pt x="26" y="167"/>
                  </a:lnTo>
                  <a:lnTo>
                    <a:pt x="0" y="167"/>
                  </a:lnTo>
                  <a:lnTo>
                    <a:pt x="0" y="6"/>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62" name="Freeform 99"/>
            <p:cNvSpPr>
              <a:spLocks noChangeArrowheads="1"/>
            </p:cNvSpPr>
            <p:nvPr/>
          </p:nvSpPr>
          <p:spPr bwMode="auto">
            <a:xfrm>
              <a:off x="7791511" y="5215534"/>
              <a:ext cx="46957" cy="58320"/>
            </a:xfrm>
            <a:custGeom>
              <a:avLst/>
              <a:gdLst>
                <a:gd name="T0" fmla="*/ 2147483647 w 134"/>
                <a:gd name="T1" fmla="*/ 2147483647 h 165"/>
                <a:gd name="T2" fmla="*/ 2147483647 w 134"/>
                <a:gd name="T3" fmla="*/ 2147483647 h 165"/>
                <a:gd name="T4" fmla="*/ 2147483647 w 134"/>
                <a:gd name="T5" fmla="*/ 2147483647 h 165"/>
                <a:gd name="T6" fmla="*/ 0 w 134"/>
                <a:gd name="T7" fmla="*/ 2147483647 h 165"/>
                <a:gd name="T8" fmla="*/ 0 w 134"/>
                <a:gd name="T9" fmla="*/ 0 h 165"/>
                <a:gd name="T10" fmla="*/ 2147483647 w 134"/>
                <a:gd name="T11" fmla="*/ 0 h 165"/>
                <a:gd name="T12" fmla="*/ 2147483647 w 134"/>
                <a:gd name="T13" fmla="*/ 2147483647 h 165"/>
                <a:gd name="T14" fmla="*/ 2147483647 w 134"/>
                <a:gd name="T15" fmla="*/ 2147483647 h 165"/>
                <a:gd name="T16" fmla="*/ 2147483647 w 134"/>
                <a:gd name="T17" fmla="*/ 2147483647 h 165"/>
                <a:gd name="T18" fmla="*/ 2147483647 w 134"/>
                <a:gd name="T19" fmla="*/ 0 h 165"/>
                <a:gd name="T20" fmla="*/ 2147483647 w 134"/>
                <a:gd name="T21" fmla="*/ 0 h 165"/>
                <a:gd name="T22" fmla="*/ 2147483647 w 134"/>
                <a:gd name="T23" fmla="*/ 2147483647 h 165"/>
                <a:gd name="T24" fmla="*/ 2147483647 w 134"/>
                <a:gd name="T25" fmla="*/ 2147483647 h 1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4" h="165">
                  <a:moveTo>
                    <a:pt x="107" y="161"/>
                  </a:moveTo>
                  <a:lnTo>
                    <a:pt x="107" y="135"/>
                  </a:lnTo>
                  <a:cubicBezTo>
                    <a:pt x="96" y="155"/>
                    <a:pt x="79" y="164"/>
                    <a:pt x="57" y="164"/>
                  </a:cubicBezTo>
                  <a:cubicBezTo>
                    <a:pt x="14" y="164"/>
                    <a:pt x="0" y="138"/>
                    <a:pt x="0" y="104"/>
                  </a:cubicBezTo>
                  <a:lnTo>
                    <a:pt x="0" y="0"/>
                  </a:lnTo>
                  <a:lnTo>
                    <a:pt x="26" y="0"/>
                  </a:lnTo>
                  <a:lnTo>
                    <a:pt x="26" y="110"/>
                  </a:lnTo>
                  <a:cubicBezTo>
                    <a:pt x="26" y="130"/>
                    <a:pt x="37" y="141"/>
                    <a:pt x="60" y="141"/>
                  </a:cubicBezTo>
                  <a:cubicBezTo>
                    <a:pt x="91" y="141"/>
                    <a:pt x="107" y="118"/>
                    <a:pt x="107" y="90"/>
                  </a:cubicBezTo>
                  <a:lnTo>
                    <a:pt x="107" y="0"/>
                  </a:lnTo>
                  <a:lnTo>
                    <a:pt x="133" y="0"/>
                  </a:lnTo>
                  <a:lnTo>
                    <a:pt x="133" y="161"/>
                  </a:lnTo>
                  <a:lnTo>
                    <a:pt x="107" y="161"/>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63" name="Freeform 100"/>
            <p:cNvSpPr>
              <a:spLocks noChangeArrowheads="1"/>
            </p:cNvSpPr>
            <p:nvPr/>
          </p:nvSpPr>
          <p:spPr bwMode="auto">
            <a:xfrm>
              <a:off x="7844814" y="5215534"/>
              <a:ext cx="55841" cy="59588"/>
            </a:xfrm>
            <a:custGeom>
              <a:avLst/>
              <a:gdLst>
                <a:gd name="T0" fmla="*/ 2147483647 w 153"/>
                <a:gd name="T1" fmla="*/ 2147483647 h 167"/>
                <a:gd name="T2" fmla="*/ 2147483647 w 153"/>
                <a:gd name="T3" fmla="*/ 2147483647 h 167"/>
                <a:gd name="T4" fmla="*/ 2147483647 w 153"/>
                <a:gd name="T5" fmla="*/ 2147483647 h 167"/>
                <a:gd name="T6" fmla="*/ 2147483647 w 153"/>
                <a:gd name="T7" fmla="*/ 2147483647 h 167"/>
                <a:gd name="T8" fmla="*/ 0 w 153"/>
                <a:gd name="T9" fmla="*/ 2147483647 h 167"/>
                <a:gd name="T10" fmla="*/ 2147483647 w 153"/>
                <a:gd name="T11" fmla="*/ 2147483647 h 167"/>
                <a:gd name="T12" fmla="*/ 2147483647 w 153"/>
                <a:gd name="T13" fmla="*/ 2147483647 h 167"/>
                <a:gd name="T14" fmla="*/ 2147483647 w 153"/>
                <a:gd name="T15" fmla="*/ 2147483647 h 167"/>
                <a:gd name="T16" fmla="*/ 2147483647 w 153"/>
                <a:gd name="T17" fmla="*/ 2147483647 h 167"/>
                <a:gd name="T18" fmla="*/ 2147483647 w 153"/>
                <a:gd name="T19" fmla="*/ 2147483647 h 167"/>
                <a:gd name="T20" fmla="*/ 2147483647 w 153"/>
                <a:gd name="T21" fmla="*/ 0 h 167"/>
                <a:gd name="T22" fmla="*/ 2147483647 w 153"/>
                <a:gd name="T23" fmla="*/ 2147483647 h 167"/>
                <a:gd name="T24" fmla="*/ 2147483647 w 153"/>
                <a:gd name="T25" fmla="*/ 2147483647 h 167"/>
                <a:gd name="T26" fmla="*/ 2147483647 w 153"/>
                <a:gd name="T27" fmla="*/ 2147483647 h 167"/>
                <a:gd name="T28" fmla="*/ 2147483647 w 153"/>
                <a:gd name="T29" fmla="*/ 2147483647 h 167"/>
                <a:gd name="T30" fmla="*/ 2147483647 w 153"/>
                <a:gd name="T31" fmla="*/ 2147483647 h 167"/>
                <a:gd name="T32" fmla="*/ 2147483647 w 153"/>
                <a:gd name="T33" fmla="*/ 2147483647 h 167"/>
                <a:gd name="T34" fmla="*/ 2147483647 w 153"/>
                <a:gd name="T35" fmla="*/ 2147483647 h 167"/>
                <a:gd name="T36" fmla="*/ 2147483647 w 153"/>
                <a:gd name="T37" fmla="*/ 2147483647 h 167"/>
                <a:gd name="T38" fmla="*/ 2147483647 w 153"/>
                <a:gd name="T39" fmla="*/ 2147483647 h 167"/>
                <a:gd name="T40" fmla="*/ 2147483647 w 153"/>
                <a:gd name="T41" fmla="*/ 2147483647 h 167"/>
                <a:gd name="T42" fmla="*/ 2147483647 w 153"/>
                <a:gd name="T43" fmla="*/ 2147483647 h 16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7">
                  <a:moveTo>
                    <a:pt x="152" y="161"/>
                  </a:moveTo>
                  <a:cubicBezTo>
                    <a:pt x="146" y="164"/>
                    <a:pt x="141" y="166"/>
                    <a:pt x="132" y="166"/>
                  </a:cubicBezTo>
                  <a:cubicBezTo>
                    <a:pt x="118" y="166"/>
                    <a:pt x="110" y="158"/>
                    <a:pt x="110" y="141"/>
                  </a:cubicBezTo>
                  <a:cubicBezTo>
                    <a:pt x="96" y="158"/>
                    <a:pt x="76" y="166"/>
                    <a:pt x="53" y="166"/>
                  </a:cubicBezTo>
                  <a:cubicBezTo>
                    <a:pt x="25" y="166"/>
                    <a:pt x="0" y="152"/>
                    <a:pt x="0" y="121"/>
                  </a:cubicBezTo>
                  <a:cubicBezTo>
                    <a:pt x="0" y="84"/>
                    <a:pt x="28" y="76"/>
                    <a:pt x="53" y="70"/>
                  </a:cubicBezTo>
                  <a:cubicBezTo>
                    <a:pt x="81" y="65"/>
                    <a:pt x="107" y="68"/>
                    <a:pt x="107" y="48"/>
                  </a:cubicBezTo>
                  <a:cubicBezTo>
                    <a:pt x="107" y="25"/>
                    <a:pt x="87" y="22"/>
                    <a:pt x="70" y="22"/>
                  </a:cubicBezTo>
                  <a:cubicBezTo>
                    <a:pt x="48" y="22"/>
                    <a:pt x="31" y="28"/>
                    <a:pt x="31" y="53"/>
                  </a:cubicBezTo>
                  <a:lnTo>
                    <a:pt x="5" y="53"/>
                  </a:lnTo>
                  <a:cubicBezTo>
                    <a:pt x="8" y="14"/>
                    <a:pt x="36" y="0"/>
                    <a:pt x="73" y="0"/>
                  </a:cubicBezTo>
                  <a:cubicBezTo>
                    <a:pt x="101" y="0"/>
                    <a:pt x="132" y="5"/>
                    <a:pt x="132" y="45"/>
                  </a:cubicBezTo>
                  <a:lnTo>
                    <a:pt x="132" y="127"/>
                  </a:lnTo>
                  <a:cubicBezTo>
                    <a:pt x="132" y="138"/>
                    <a:pt x="132" y="144"/>
                    <a:pt x="141" y="144"/>
                  </a:cubicBezTo>
                  <a:cubicBezTo>
                    <a:pt x="144" y="144"/>
                    <a:pt x="146" y="144"/>
                    <a:pt x="149" y="141"/>
                  </a:cubicBezTo>
                  <a:lnTo>
                    <a:pt x="149" y="161"/>
                  </a:lnTo>
                  <a:lnTo>
                    <a:pt x="152" y="161"/>
                  </a:lnTo>
                  <a:close/>
                  <a:moveTo>
                    <a:pt x="28" y="116"/>
                  </a:moveTo>
                  <a:cubicBezTo>
                    <a:pt x="28" y="132"/>
                    <a:pt x="42" y="138"/>
                    <a:pt x="59" y="138"/>
                  </a:cubicBezTo>
                  <a:cubicBezTo>
                    <a:pt x="93" y="138"/>
                    <a:pt x="107" y="116"/>
                    <a:pt x="107" y="101"/>
                  </a:cubicBezTo>
                  <a:lnTo>
                    <a:pt x="107" y="76"/>
                  </a:lnTo>
                  <a:cubicBezTo>
                    <a:pt x="87" y="90"/>
                    <a:pt x="28" y="76"/>
                    <a:pt x="28" y="116"/>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64" name="Freeform 101"/>
            <p:cNvSpPr>
              <a:spLocks noChangeArrowheads="1"/>
            </p:cNvSpPr>
            <p:nvPr/>
          </p:nvSpPr>
          <p:spPr bwMode="auto">
            <a:xfrm>
              <a:off x="7907000" y="5211730"/>
              <a:ext cx="31728" cy="60856"/>
            </a:xfrm>
            <a:custGeom>
              <a:avLst/>
              <a:gdLst>
                <a:gd name="T0" fmla="*/ 0 w 86"/>
                <a:gd name="T1" fmla="*/ 2147483647 h 168"/>
                <a:gd name="T2" fmla="*/ 2147483647 w 86"/>
                <a:gd name="T3" fmla="*/ 2147483647 h 168"/>
                <a:gd name="T4" fmla="*/ 2147483647 w 86"/>
                <a:gd name="T5" fmla="*/ 2147483647 h 168"/>
                <a:gd name="T6" fmla="*/ 2147483647 w 86"/>
                <a:gd name="T7" fmla="*/ 2147483647 h 168"/>
                <a:gd name="T8" fmla="*/ 2147483647 w 86"/>
                <a:gd name="T9" fmla="*/ 2147483647 h 168"/>
                <a:gd name="T10" fmla="*/ 2147483647 w 86"/>
                <a:gd name="T11" fmla="*/ 2147483647 h 168"/>
                <a:gd name="T12" fmla="*/ 2147483647 w 86"/>
                <a:gd name="T13" fmla="*/ 2147483647 h 168"/>
                <a:gd name="T14" fmla="*/ 2147483647 w 86"/>
                <a:gd name="T15" fmla="*/ 2147483647 h 168"/>
                <a:gd name="T16" fmla="*/ 0 w 86"/>
                <a:gd name="T17" fmla="*/ 2147483647 h 168"/>
                <a:gd name="T18" fmla="*/ 0 w 86"/>
                <a:gd name="T19" fmla="*/ 2147483647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168">
                  <a:moveTo>
                    <a:pt x="0" y="6"/>
                  </a:moveTo>
                  <a:lnTo>
                    <a:pt x="25" y="6"/>
                  </a:lnTo>
                  <a:lnTo>
                    <a:pt x="25" y="40"/>
                  </a:lnTo>
                  <a:cubicBezTo>
                    <a:pt x="39" y="14"/>
                    <a:pt x="56" y="0"/>
                    <a:pt x="85" y="3"/>
                  </a:cubicBezTo>
                  <a:lnTo>
                    <a:pt x="85" y="31"/>
                  </a:lnTo>
                  <a:cubicBezTo>
                    <a:pt x="42" y="31"/>
                    <a:pt x="25" y="54"/>
                    <a:pt x="25" y="96"/>
                  </a:cubicBezTo>
                  <a:lnTo>
                    <a:pt x="25" y="167"/>
                  </a:lnTo>
                  <a:lnTo>
                    <a:pt x="0" y="167"/>
                  </a:lnTo>
                  <a:lnTo>
                    <a:pt x="0" y="6"/>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65" name="Freeform 102"/>
            <p:cNvSpPr>
              <a:spLocks noChangeArrowheads="1"/>
            </p:cNvSpPr>
            <p:nvPr/>
          </p:nvSpPr>
          <p:spPr bwMode="auto">
            <a:xfrm>
              <a:off x="7934921" y="5211730"/>
              <a:ext cx="54573" cy="82410"/>
            </a:xfrm>
            <a:custGeom>
              <a:avLst/>
              <a:gdLst>
                <a:gd name="T0" fmla="*/ 2147483647 w 154"/>
                <a:gd name="T1" fmla="*/ 2147483647 h 230"/>
                <a:gd name="T2" fmla="*/ 2147483647 w 154"/>
                <a:gd name="T3" fmla="*/ 2147483647 h 230"/>
                <a:gd name="T4" fmla="*/ 2147483647 w 154"/>
                <a:gd name="T5" fmla="*/ 2147483647 h 230"/>
                <a:gd name="T6" fmla="*/ 2147483647 w 154"/>
                <a:gd name="T7" fmla="*/ 2147483647 h 230"/>
                <a:gd name="T8" fmla="*/ 2147483647 w 154"/>
                <a:gd name="T9" fmla="*/ 2147483647 h 230"/>
                <a:gd name="T10" fmla="*/ 2147483647 w 154"/>
                <a:gd name="T11" fmla="*/ 2147483647 h 230"/>
                <a:gd name="T12" fmla="*/ 2147483647 w 154"/>
                <a:gd name="T13" fmla="*/ 2147483647 h 230"/>
                <a:gd name="T14" fmla="*/ 0 w 154"/>
                <a:gd name="T15" fmla="*/ 0 h 230"/>
                <a:gd name="T16" fmla="*/ 2147483647 w 154"/>
                <a:gd name="T17" fmla="*/ 0 h 230"/>
                <a:gd name="T18" fmla="*/ 2147483647 w 154"/>
                <a:gd name="T19" fmla="*/ 2147483647 h 230"/>
                <a:gd name="T20" fmla="*/ 2147483647 w 154"/>
                <a:gd name="T21" fmla="*/ 2147483647 h 230"/>
                <a:gd name="T22" fmla="*/ 2147483647 w 154"/>
                <a:gd name="T23" fmla="*/ 0 h 230"/>
                <a:gd name="T24" fmla="*/ 2147483647 w 154"/>
                <a:gd name="T25" fmla="*/ 0 h 230"/>
                <a:gd name="T26" fmla="*/ 2147483647 w 154"/>
                <a:gd name="T27" fmla="*/ 2147483647 h 2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4" h="230">
                  <a:moveTo>
                    <a:pt x="82" y="186"/>
                  </a:moveTo>
                  <a:cubicBezTo>
                    <a:pt x="71" y="217"/>
                    <a:pt x="59" y="229"/>
                    <a:pt x="34" y="229"/>
                  </a:cubicBezTo>
                  <a:cubicBezTo>
                    <a:pt x="28" y="229"/>
                    <a:pt x="23" y="229"/>
                    <a:pt x="17" y="226"/>
                  </a:cubicBezTo>
                  <a:lnTo>
                    <a:pt x="17" y="201"/>
                  </a:lnTo>
                  <a:cubicBezTo>
                    <a:pt x="23" y="203"/>
                    <a:pt x="28" y="203"/>
                    <a:pt x="31" y="203"/>
                  </a:cubicBezTo>
                  <a:cubicBezTo>
                    <a:pt x="42" y="203"/>
                    <a:pt x="48" y="198"/>
                    <a:pt x="54" y="189"/>
                  </a:cubicBezTo>
                  <a:lnTo>
                    <a:pt x="65" y="161"/>
                  </a:lnTo>
                  <a:lnTo>
                    <a:pt x="0" y="0"/>
                  </a:lnTo>
                  <a:lnTo>
                    <a:pt x="31" y="0"/>
                  </a:lnTo>
                  <a:lnTo>
                    <a:pt x="79" y="133"/>
                  </a:lnTo>
                  <a:lnTo>
                    <a:pt x="124" y="0"/>
                  </a:lnTo>
                  <a:lnTo>
                    <a:pt x="153" y="0"/>
                  </a:lnTo>
                  <a:lnTo>
                    <a:pt x="82" y="186"/>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66" name="Freeform 103"/>
            <p:cNvSpPr>
              <a:spLocks noChangeArrowheads="1"/>
            </p:cNvSpPr>
            <p:nvPr/>
          </p:nvSpPr>
          <p:spPr bwMode="auto">
            <a:xfrm>
              <a:off x="8017414" y="5192713"/>
              <a:ext cx="52034" cy="79873"/>
            </a:xfrm>
            <a:custGeom>
              <a:avLst/>
              <a:gdLst>
                <a:gd name="T0" fmla="*/ 2147483647 w 147"/>
                <a:gd name="T1" fmla="*/ 2147483647 h 221"/>
                <a:gd name="T2" fmla="*/ 2147483647 w 147"/>
                <a:gd name="T3" fmla="*/ 0 h 221"/>
                <a:gd name="T4" fmla="*/ 2147483647 w 147"/>
                <a:gd name="T5" fmla="*/ 2147483647 h 221"/>
                <a:gd name="T6" fmla="*/ 2147483647 w 147"/>
                <a:gd name="T7" fmla="*/ 2147483647 h 221"/>
                <a:gd name="T8" fmla="*/ 2147483647 w 147"/>
                <a:gd name="T9" fmla="*/ 2147483647 h 221"/>
                <a:gd name="T10" fmla="*/ 2147483647 w 147"/>
                <a:gd name="T11" fmla="*/ 2147483647 h 221"/>
                <a:gd name="T12" fmla="*/ 2147483647 w 147"/>
                <a:gd name="T13" fmla="*/ 2147483647 h 221"/>
                <a:gd name="T14" fmla="*/ 0 w 147"/>
                <a:gd name="T15" fmla="*/ 2147483647 h 221"/>
                <a:gd name="T16" fmla="*/ 2147483647 w 147"/>
                <a:gd name="T17" fmla="*/ 2147483647 h 221"/>
                <a:gd name="T18" fmla="*/ 2147483647 w 147"/>
                <a:gd name="T19" fmla="*/ 2147483647 h 221"/>
                <a:gd name="T20" fmla="*/ 2147483647 w 147"/>
                <a:gd name="T21" fmla="*/ 2147483647 h 221"/>
                <a:gd name="T22" fmla="*/ 2147483647 w 147"/>
                <a:gd name="T23" fmla="*/ 2147483647 h 221"/>
                <a:gd name="T24" fmla="*/ 2147483647 w 147"/>
                <a:gd name="T25" fmla="*/ 2147483647 h 221"/>
                <a:gd name="T26" fmla="*/ 2147483647 w 147"/>
                <a:gd name="T27" fmla="*/ 2147483647 h 2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7" h="221">
                  <a:moveTo>
                    <a:pt x="8" y="79"/>
                  </a:moveTo>
                  <a:cubicBezTo>
                    <a:pt x="5" y="34"/>
                    <a:pt x="34" y="0"/>
                    <a:pt x="79" y="0"/>
                  </a:cubicBezTo>
                  <a:cubicBezTo>
                    <a:pt x="118" y="0"/>
                    <a:pt x="146" y="23"/>
                    <a:pt x="146" y="62"/>
                  </a:cubicBezTo>
                  <a:cubicBezTo>
                    <a:pt x="146" y="102"/>
                    <a:pt x="121" y="121"/>
                    <a:pt x="93" y="138"/>
                  </a:cubicBezTo>
                  <a:cubicBezTo>
                    <a:pt x="65" y="155"/>
                    <a:pt x="36" y="169"/>
                    <a:pt x="31" y="197"/>
                  </a:cubicBezTo>
                  <a:lnTo>
                    <a:pt x="144" y="197"/>
                  </a:lnTo>
                  <a:lnTo>
                    <a:pt x="144" y="220"/>
                  </a:lnTo>
                  <a:lnTo>
                    <a:pt x="0" y="220"/>
                  </a:lnTo>
                  <a:cubicBezTo>
                    <a:pt x="3" y="169"/>
                    <a:pt x="31" y="149"/>
                    <a:pt x="62" y="130"/>
                  </a:cubicBezTo>
                  <a:cubicBezTo>
                    <a:pt x="99" y="107"/>
                    <a:pt x="118" y="93"/>
                    <a:pt x="118" y="62"/>
                  </a:cubicBezTo>
                  <a:cubicBezTo>
                    <a:pt x="118" y="39"/>
                    <a:pt x="99" y="22"/>
                    <a:pt x="76" y="22"/>
                  </a:cubicBezTo>
                  <a:cubicBezTo>
                    <a:pt x="45" y="22"/>
                    <a:pt x="31" y="51"/>
                    <a:pt x="34" y="76"/>
                  </a:cubicBezTo>
                  <a:lnTo>
                    <a:pt x="8" y="76"/>
                  </a:lnTo>
                  <a:lnTo>
                    <a:pt x="8" y="79"/>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67" name="Freeform 104"/>
            <p:cNvSpPr>
              <a:spLocks noChangeArrowheads="1"/>
            </p:cNvSpPr>
            <p:nvPr/>
          </p:nvSpPr>
          <p:spPr bwMode="auto">
            <a:xfrm>
              <a:off x="8077062" y="5192713"/>
              <a:ext cx="30459" cy="79873"/>
            </a:xfrm>
            <a:custGeom>
              <a:avLst/>
              <a:gdLst>
                <a:gd name="T0" fmla="*/ 2147483647 w 83"/>
                <a:gd name="T1" fmla="*/ 2147483647 h 221"/>
                <a:gd name="T2" fmla="*/ 2147483647 w 83"/>
                <a:gd name="T3" fmla="*/ 2147483647 h 221"/>
                <a:gd name="T4" fmla="*/ 0 w 83"/>
                <a:gd name="T5" fmla="*/ 2147483647 h 221"/>
                <a:gd name="T6" fmla="*/ 0 w 83"/>
                <a:gd name="T7" fmla="*/ 2147483647 h 221"/>
                <a:gd name="T8" fmla="*/ 2147483647 w 83"/>
                <a:gd name="T9" fmla="*/ 0 h 221"/>
                <a:gd name="T10" fmla="*/ 2147483647 w 83"/>
                <a:gd name="T11" fmla="*/ 0 h 221"/>
                <a:gd name="T12" fmla="*/ 2147483647 w 83"/>
                <a:gd name="T13" fmla="*/ 2147483647 h 221"/>
                <a:gd name="T14" fmla="*/ 2147483647 w 83"/>
                <a:gd name="T15" fmla="*/ 2147483647 h 22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3" h="221">
                  <a:moveTo>
                    <a:pt x="57" y="220"/>
                  </a:moveTo>
                  <a:lnTo>
                    <a:pt x="57" y="62"/>
                  </a:lnTo>
                  <a:lnTo>
                    <a:pt x="0" y="62"/>
                  </a:lnTo>
                  <a:lnTo>
                    <a:pt x="0" y="42"/>
                  </a:lnTo>
                  <a:cubicBezTo>
                    <a:pt x="31" y="42"/>
                    <a:pt x="57" y="33"/>
                    <a:pt x="62" y="0"/>
                  </a:cubicBezTo>
                  <a:lnTo>
                    <a:pt x="82" y="0"/>
                  </a:lnTo>
                  <a:lnTo>
                    <a:pt x="82" y="220"/>
                  </a:lnTo>
                  <a:lnTo>
                    <a:pt x="57" y="22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68" name="Freeform 105"/>
            <p:cNvSpPr>
              <a:spLocks noChangeArrowheads="1"/>
            </p:cNvSpPr>
            <p:nvPr/>
          </p:nvSpPr>
          <p:spPr bwMode="auto">
            <a:xfrm>
              <a:off x="8139250" y="5237087"/>
              <a:ext cx="57110" cy="10143"/>
            </a:xfrm>
            <a:custGeom>
              <a:avLst/>
              <a:gdLst>
                <a:gd name="T0" fmla="*/ 0 w 157"/>
                <a:gd name="T1" fmla="*/ 0 h 26"/>
                <a:gd name="T2" fmla="*/ 2147483647 w 157"/>
                <a:gd name="T3" fmla="*/ 0 h 26"/>
                <a:gd name="T4" fmla="*/ 2147483647 w 157"/>
                <a:gd name="T5" fmla="*/ 2147483647 h 26"/>
                <a:gd name="T6" fmla="*/ 0 w 157"/>
                <a:gd name="T7" fmla="*/ 2147483647 h 26"/>
                <a:gd name="T8" fmla="*/ 0 w 157"/>
                <a:gd name="T9" fmla="*/ 0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7" h="26">
                  <a:moveTo>
                    <a:pt x="0" y="0"/>
                  </a:moveTo>
                  <a:lnTo>
                    <a:pt x="156" y="0"/>
                  </a:lnTo>
                  <a:lnTo>
                    <a:pt x="156" y="25"/>
                  </a:lnTo>
                  <a:lnTo>
                    <a:pt x="0" y="25"/>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69" name="Freeform 106"/>
            <p:cNvSpPr>
              <a:spLocks noChangeArrowheads="1"/>
            </p:cNvSpPr>
            <p:nvPr/>
          </p:nvSpPr>
          <p:spPr bwMode="auto">
            <a:xfrm>
              <a:off x="8220473" y="5192713"/>
              <a:ext cx="53303" cy="79873"/>
            </a:xfrm>
            <a:custGeom>
              <a:avLst/>
              <a:gdLst>
                <a:gd name="T0" fmla="*/ 2147483647 w 148"/>
                <a:gd name="T1" fmla="*/ 2147483647 h 221"/>
                <a:gd name="T2" fmla="*/ 2147483647 w 148"/>
                <a:gd name="T3" fmla="*/ 0 h 221"/>
                <a:gd name="T4" fmla="*/ 2147483647 w 148"/>
                <a:gd name="T5" fmla="*/ 2147483647 h 221"/>
                <a:gd name="T6" fmla="*/ 2147483647 w 148"/>
                <a:gd name="T7" fmla="*/ 2147483647 h 221"/>
                <a:gd name="T8" fmla="*/ 2147483647 w 148"/>
                <a:gd name="T9" fmla="*/ 2147483647 h 221"/>
                <a:gd name="T10" fmla="*/ 2147483647 w 148"/>
                <a:gd name="T11" fmla="*/ 2147483647 h 221"/>
                <a:gd name="T12" fmla="*/ 2147483647 w 148"/>
                <a:gd name="T13" fmla="*/ 2147483647 h 221"/>
                <a:gd name="T14" fmla="*/ 0 w 148"/>
                <a:gd name="T15" fmla="*/ 2147483647 h 221"/>
                <a:gd name="T16" fmla="*/ 2147483647 w 148"/>
                <a:gd name="T17" fmla="*/ 2147483647 h 221"/>
                <a:gd name="T18" fmla="*/ 2147483647 w 148"/>
                <a:gd name="T19" fmla="*/ 2147483647 h 221"/>
                <a:gd name="T20" fmla="*/ 2147483647 w 148"/>
                <a:gd name="T21" fmla="*/ 2147483647 h 221"/>
                <a:gd name="T22" fmla="*/ 2147483647 w 148"/>
                <a:gd name="T23" fmla="*/ 2147483647 h 221"/>
                <a:gd name="T24" fmla="*/ 2147483647 w 148"/>
                <a:gd name="T25" fmla="*/ 2147483647 h 221"/>
                <a:gd name="T26" fmla="*/ 2147483647 w 148"/>
                <a:gd name="T27" fmla="*/ 2147483647 h 2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8" h="221">
                  <a:moveTo>
                    <a:pt x="9" y="79"/>
                  </a:moveTo>
                  <a:cubicBezTo>
                    <a:pt x="6" y="34"/>
                    <a:pt x="34" y="0"/>
                    <a:pt x="79" y="0"/>
                  </a:cubicBezTo>
                  <a:cubicBezTo>
                    <a:pt x="119" y="0"/>
                    <a:pt x="147" y="23"/>
                    <a:pt x="147" y="62"/>
                  </a:cubicBezTo>
                  <a:cubicBezTo>
                    <a:pt x="147" y="102"/>
                    <a:pt x="122" y="121"/>
                    <a:pt x="93" y="138"/>
                  </a:cubicBezTo>
                  <a:cubicBezTo>
                    <a:pt x="65" y="155"/>
                    <a:pt x="37" y="169"/>
                    <a:pt x="31" y="197"/>
                  </a:cubicBezTo>
                  <a:lnTo>
                    <a:pt x="144" y="197"/>
                  </a:lnTo>
                  <a:lnTo>
                    <a:pt x="144" y="220"/>
                  </a:lnTo>
                  <a:lnTo>
                    <a:pt x="0" y="220"/>
                  </a:lnTo>
                  <a:cubicBezTo>
                    <a:pt x="3" y="169"/>
                    <a:pt x="31" y="149"/>
                    <a:pt x="62" y="130"/>
                  </a:cubicBezTo>
                  <a:cubicBezTo>
                    <a:pt x="99" y="107"/>
                    <a:pt x="119" y="93"/>
                    <a:pt x="119" y="62"/>
                  </a:cubicBezTo>
                  <a:cubicBezTo>
                    <a:pt x="119" y="39"/>
                    <a:pt x="99" y="22"/>
                    <a:pt x="76" y="22"/>
                  </a:cubicBezTo>
                  <a:cubicBezTo>
                    <a:pt x="45" y="22"/>
                    <a:pt x="31" y="51"/>
                    <a:pt x="34" y="76"/>
                  </a:cubicBezTo>
                  <a:lnTo>
                    <a:pt x="9" y="76"/>
                  </a:lnTo>
                  <a:lnTo>
                    <a:pt x="9" y="79"/>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70" name="Freeform 107"/>
            <p:cNvSpPr>
              <a:spLocks noChangeArrowheads="1"/>
            </p:cNvSpPr>
            <p:nvPr/>
          </p:nvSpPr>
          <p:spPr bwMode="auto">
            <a:xfrm>
              <a:off x="8280122" y="5193980"/>
              <a:ext cx="52034" cy="79874"/>
            </a:xfrm>
            <a:custGeom>
              <a:avLst/>
              <a:gdLst>
                <a:gd name="T0" fmla="*/ 2147483647 w 147"/>
                <a:gd name="T1" fmla="*/ 2147483647 h 219"/>
                <a:gd name="T2" fmla="*/ 2147483647 w 147"/>
                <a:gd name="T3" fmla="*/ 2147483647 h 219"/>
                <a:gd name="T4" fmla="*/ 2147483647 w 147"/>
                <a:gd name="T5" fmla="*/ 2147483647 h 219"/>
                <a:gd name="T6" fmla="*/ 2147483647 w 147"/>
                <a:gd name="T7" fmla="*/ 2147483647 h 219"/>
                <a:gd name="T8" fmla="*/ 2147483647 w 147"/>
                <a:gd name="T9" fmla="*/ 2147483647 h 219"/>
                <a:gd name="T10" fmla="*/ 0 w 147"/>
                <a:gd name="T11" fmla="*/ 2147483647 h 219"/>
                <a:gd name="T12" fmla="*/ 2147483647 w 147"/>
                <a:gd name="T13" fmla="*/ 2147483647 h 219"/>
                <a:gd name="T14" fmla="*/ 2147483647 w 147"/>
                <a:gd name="T15" fmla="*/ 2147483647 h 219"/>
                <a:gd name="T16" fmla="*/ 2147483647 w 147"/>
                <a:gd name="T17" fmla="*/ 2147483647 h 219"/>
                <a:gd name="T18" fmla="*/ 2147483647 w 147"/>
                <a:gd name="T19" fmla="*/ 2147483647 h 219"/>
                <a:gd name="T20" fmla="*/ 2147483647 w 147"/>
                <a:gd name="T21" fmla="*/ 2147483647 h 219"/>
                <a:gd name="T22" fmla="*/ 2147483647 w 147"/>
                <a:gd name="T23" fmla="*/ 2147483647 h 219"/>
                <a:gd name="T24" fmla="*/ 2147483647 w 147"/>
                <a:gd name="T25" fmla="*/ 0 h 219"/>
                <a:gd name="T26" fmla="*/ 2147483647 w 147"/>
                <a:gd name="T27" fmla="*/ 0 h 219"/>
                <a:gd name="T28" fmla="*/ 2147483647 w 147"/>
                <a:gd name="T29" fmla="*/ 2147483647 h 219"/>
                <a:gd name="T30" fmla="*/ 2147483647 w 147"/>
                <a:gd name="T31" fmla="*/ 2147483647 h 2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47" h="219">
                  <a:moveTo>
                    <a:pt x="45" y="23"/>
                  </a:moveTo>
                  <a:lnTo>
                    <a:pt x="34" y="85"/>
                  </a:lnTo>
                  <a:cubicBezTo>
                    <a:pt x="42" y="74"/>
                    <a:pt x="59" y="68"/>
                    <a:pt x="76" y="68"/>
                  </a:cubicBezTo>
                  <a:cubicBezTo>
                    <a:pt x="115" y="68"/>
                    <a:pt x="146" y="94"/>
                    <a:pt x="146" y="144"/>
                  </a:cubicBezTo>
                  <a:cubicBezTo>
                    <a:pt x="146" y="181"/>
                    <a:pt x="121" y="218"/>
                    <a:pt x="70" y="218"/>
                  </a:cubicBezTo>
                  <a:cubicBezTo>
                    <a:pt x="31" y="218"/>
                    <a:pt x="0" y="195"/>
                    <a:pt x="0" y="156"/>
                  </a:cubicBezTo>
                  <a:lnTo>
                    <a:pt x="25" y="156"/>
                  </a:lnTo>
                  <a:cubicBezTo>
                    <a:pt x="28" y="178"/>
                    <a:pt x="45" y="195"/>
                    <a:pt x="70" y="195"/>
                  </a:cubicBezTo>
                  <a:cubicBezTo>
                    <a:pt x="96" y="195"/>
                    <a:pt x="118" y="178"/>
                    <a:pt x="118" y="144"/>
                  </a:cubicBezTo>
                  <a:cubicBezTo>
                    <a:pt x="118" y="116"/>
                    <a:pt x="98" y="94"/>
                    <a:pt x="67" y="94"/>
                  </a:cubicBezTo>
                  <a:cubicBezTo>
                    <a:pt x="50" y="94"/>
                    <a:pt x="36" y="102"/>
                    <a:pt x="25" y="113"/>
                  </a:cubicBezTo>
                  <a:lnTo>
                    <a:pt x="2" y="113"/>
                  </a:lnTo>
                  <a:lnTo>
                    <a:pt x="22" y="0"/>
                  </a:lnTo>
                  <a:lnTo>
                    <a:pt x="132" y="0"/>
                  </a:lnTo>
                  <a:lnTo>
                    <a:pt x="132" y="23"/>
                  </a:lnTo>
                  <a:lnTo>
                    <a:pt x="45" y="2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71" name="Freeform 108"/>
            <p:cNvSpPr>
              <a:spLocks noChangeArrowheads="1"/>
            </p:cNvSpPr>
            <p:nvPr/>
          </p:nvSpPr>
          <p:spPr bwMode="auto">
            <a:xfrm>
              <a:off x="6962775" y="5325835"/>
              <a:ext cx="81224" cy="81141"/>
            </a:xfrm>
            <a:custGeom>
              <a:avLst/>
              <a:gdLst>
                <a:gd name="T0" fmla="*/ 2147483647 w 224"/>
                <a:gd name="T1" fmla="*/ 0 h 224"/>
                <a:gd name="T2" fmla="*/ 2147483647 w 224"/>
                <a:gd name="T3" fmla="*/ 0 h 224"/>
                <a:gd name="T4" fmla="*/ 2147483647 w 224"/>
                <a:gd name="T5" fmla="*/ 2147483647 h 224"/>
                <a:gd name="T6" fmla="*/ 2147483647 w 224"/>
                <a:gd name="T7" fmla="*/ 0 h 224"/>
                <a:gd name="T8" fmla="*/ 2147483647 w 224"/>
                <a:gd name="T9" fmla="*/ 0 h 224"/>
                <a:gd name="T10" fmla="*/ 2147483647 w 224"/>
                <a:gd name="T11" fmla="*/ 2147483647 h 224"/>
                <a:gd name="T12" fmla="*/ 2147483647 w 224"/>
                <a:gd name="T13" fmla="*/ 2147483647 h 224"/>
                <a:gd name="T14" fmla="*/ 2147483647 w 224"/>
                <a:gd name="T15" fmla="*/ 2147483647 h 224"/>
                <a:gd name="T16" fmla="*/ 2147483647 w 224"/>
                <a:gd name="T17" fmla="*/ 2147483647 h 224"/>
                <a:gd name="T18" fmla="*/ 2147483647 w 224"/>
                <a:gd name="T19" fmla="*/ 2147483647 h 224"/>
                <a:gd name="T20" fmla="*/ 2147483647 w 224"/>
                <a:gd name="T21" fmla="*/ 2147483647 h 224"/>
                <a:gd name="T22" fmla="*/ 2147483647 w 224"/>
                <a:gd name="T23" fmla="*/ 2147483647 h 224"/>
                <a:gd name="T24" fmla="*/ 2147483647 w 224"/>
                <a:gd name="T25" fmla="*/ 2147483647 h 224"/>
                <a:gd name="T26" fmla="*/ 2147483647 w 224"/>
                <a:gd name="T27" fmla="*/ 2147483647 h 224"/>
                <a:gd name="T28" fmla="*/ 0 w 224"/>
                <a:gd name="T29" fmla="*/ 2147483647 h 224"/>
                <a:gd name="T30" fmla="*/ 0 w 224"/>
                <a:gd name="T31" fmla="*/ 0 h 224"/>
                <a:gd name="T32" fmla="*/ 2147483647 w 224"/>
                <a:gd name="T33" fmla="*/ 0 h 2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24" h="224">
                  <a:moveTo>
                    <a:pt x="3" y="0"/>
                  </a:moveTo>
                  <a:lnTo>
                    <a:pt x="43" y="0"/>
                  </a:lnTo>
                  <a:lnTo>
                    <a:pt x="113" y="186"/>
                  </a:lnTo>
                  <a:lnTo>
                    <a:pt x="184" y="0"/>
                  </a:lnTo>
                  <a:lnTo>
                    <a:pt x="223" y="0"/>
                  </a:lnTo>
                  <a:lnTo>
                    <a:pt x="223" y="223"/>
                  </a:lnTo>
                  <a:lnTo>
                    <a:pt x="195" y="223"/>
                  </a:lnTo>
                  <a:lnTo>
                    <a:pt x="195" y="40"/>
                  </a:lnTo>
                  <a:lnTo>
                    <a:pt x="124" y="223"/>
                  </a:lnTo>
                  <a:lnTo>
                    <a:pt x="99" y="223"/>
                  </a:lnTo>
                  <a:lnTo>
                    <a:pt x="28" y="40"/>
                  </a:lnTo>
                  <a:lnTo>
                    <a:pt x="28" y="223"/>
                  </a:lnTo>
                  <a:lnTo>
                    <a:pt x="0" y="223"/>
                  </a:lnTo>
                  <a:lnTo>
                    <a:pt x="0" y="0"/>
                  </a:lnTo>
                  <a:lnTo>
                    <a:pt x="3"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72" name="Freeform 109"/>
            <p:cNvSpPr>
              <a:spLocks noChangeArrowheads="1"/>
            </p:cNvSpPr>
            <p:nvPr/>
          </p:nvSpPr>
          <p:spPr bwMode="auto">
            <a:xfrm>
              <a:off x="7055421" y="5324568"/>
              <a:ext cx="72339" cy="83677"/>
            </a:xfrm>
            <a:custGeom>
              <a:avLst/>
              <a:gdLst>
                <a:gd name="T0" fmla="*/ 2147483647 w 204"/>
                <a:gd name="T1" fmla="*/ 2147483647 h 235"/>
                <a:gd name="T2" fmla="*/ 2147483647 w 204"/>
                <a:gd name="T3" fmla="*/ 2147483647 h 235"/>
                <a:gd name="T4" fmla="*/ 0 w 204"/>
                <a:gd name="T5" fmla="*/ 2147483647 h 235"/>
                <a:gd name="T6" fmla="*/ 2147483647 w 204"/>
                <a:gd name="T7" fmla="*/ 0 h 235"/>
                <a:gd name="T8" fmla="*/ 2147483647 w 204"/>
                <a:gd name="T9" fmla="*/ 2147483647 h 235"/>
                <a:gd name="T10" fmla="*/ 2147483647 w 204"/>
                <a:gd name="T11" fmla="*/ 2147483647 h 235"/>
                <a:gd name="T12" fmla="*/ 2147483647 w 204"/>
                <a:gd name="T13" fmla="*/ 2147483647 h 235"/>
                <a:gd name="T14" fmla="*/ 2147483647 w 204"/>
                <a:gd name="T15" fmla="*/ 2147483647 h 235"/>
                <a:gd name="T16" fmla="*/ 2147483647 w 204"/>
                <a:gd name="T17" fmla="*/ 2147483647 h 235"/>
                <a:gd name="T18" fmla="*/ 2147483647 w 204"/>
                <a:gd name="T19" fmla="*/ 2147483647 h 235"/>
                <a:gd name="T20" fmla="*/ 2147483647 w 204"/>
                <a:gd name="T21" fmla="*/ 2147483647 h 235"/>
                <a:gd name="T22" fmla="*/ 2147483647 w 204"/>
                <a:gd name="T23" fmla="*/ 2147483647 h 235"/>
                <a:gd name="T24" fmla="*/ 2147483647 w 204"/>
                <a:gd name="T25" fmla="*/ 2147483647 h 235"/>
                <a:gd name="T26" fmla="*/ 2147483647 w 204"/>
                <a:gd name="T27" fmla="*/ 2147483647 h 235"/>
                <a:gd name="T28" fmla="*/ 2147483647 w 204"/>
                <a:gd name="T29" fmla="*/ 2147483647 h 235"/>
                <a:gd name="T30" fmla="*/ 2147483647 w 204"/>
                <a:gd name="T31" fmla="*/ 2147483647 h 23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4" h="235">
                  <a:moveTo>
                    <a:pt x="175" y="200"/>
                  </a:moveTo>
                  <a:cubicBezTo>
                    <a:pt x="158" y="223"/>
                    <a:pt x="130" y="234"/>
                    <a:pt x="105" y="234"/>
                  </a:cubicBezTo>
                  <a:cubicBezTo>
                    <a:pt x="40" y="234"/>
                    <a:pt x="0" y="180"/>
                    <a:pt x="0" y="121"/>
                  </a:cubicBezTo>
                  <a:cubicBezTo>
                    <a:pt x="0" y="56"/>
                    <a:pt x="37" y="0"/>
                    <a:pt x="105" y="0"/>
                  </a:cubicBezTo>
                  <a:cubicBezTo>
                    <a:pt x="153" y="0"/>
                    <a:pt x="192" y="22"/>
                    <a:pt x="201" y="73"/>
                  </a:cubicBezTo>
                  <a:lnTo>
                    <a:pt x="172" y="73"/>
                  </a:lnTo>
                  <a:cubicBezTo>
                    <a:pt x="167" y="39"/>
                    <a:pt x="139" y="25"/>
                    <a:pt x="107" y="25"/>
                  </a:cubicBezTo>
                  <a:cubicBezTo>
                    <a:pt x="54" y="25"/>
                    <a:pt x="31" y="73"/>
                    <a:pt x="31" y="118"/>
                  </a:cubicBezTo>
                  <a:cubicBezTo>
                    <a:pt x="31" y="163"/>
                    <a:pt x="57" y="206"/>
                    <a:pt x="107" y="206"/>
                  </a:cubicBezTo>
                  <a:cubicBezTo>
                    <a:pt x="153" y="206"/>
                    <a:pt x="181" y="175"/>
                    <a:pt x="178" y="132"/>
                  </a:cubicBezTo>
                  <a:lnTo>
                    <a:pt x="107" y="132"/>
                  </a:lnTo>
                  <a:lnTo>
                    <a:pt x="107" y="107"/>
                  </a:lnTo>
                  <a:lnTo>
                    <a:pt x="203" y="107"/>
                  </a:lnTo>
                  <a:lnTo>
                    <a:pt x="203" y="223"/>
                  </a:lnTo>
                  <a:lnTo>
                    <a:pt x="184" y="223"/>
                  </a:lnTo>
                  <a:lnTo>
                    <a:pt x="175" y="20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73" name="Freeform 110"/>
            <p:cNvSpPr>
              <a:spLocks noChangeArrowheads="1"/>
            </p:cNvSpPr>
            <p:nvPr/>
          </p:nvSpPr>
          <p:spPr bwMode="auto">
            <a:xfrm>
              <a:off x="7139183" y="5325835"/>
              <a:ext cx="81224" cy="81141"/>
            </a:xfrm>
            <a:custGeom>
              <a:avLst/>
              <a:gdLst>
                <a:gd name="T0" fmla="*/ 2147483647 w 224"/>
                <a:gd name="T1" fmla="*/ 0 h 224"/>
                <a:gd name="T2" fmla="*/ 2147483647 w 224"/>
                <a:gd name="T3" fmla="*/ 0 h 224"/>
                <a:gd name="T4" fmla="*/ 2147483647 w 224"/>
                <a:gd name="T5" fmla="*/ 2147483647 h 224"/>
                <a:gd name="T6" fmla="*/ 2147483647 w 224"/>
                <a:gd name="T7" fmla="*/ 0 h 224"/>
                <a:gd name="T8" fmla="*/ 2147483647 w 224"/>
                <a:gd name="T9" fmla="*/ 0 h 224"/>
                <a:gd name="T10" fmla="*/ 2147483647 w 224"/>
                <a:gd name="T11" fmla="*/ 2147483647 h 224"/>
                <a:gd name="T12" fmla="*/ 2147483647 w 224"/>
                <a:gd name="T13" fmla="*/ 2147483647 h 224"/>
                <a:gd name="T14" fmla="*/ 2147483647 w 224"/>
                <a:gd name="T15" fmla="*/ 2147483647 h 224"/>
                <a:gd name="T16" fmla="*/ 2147483647 w 224"/>
                <a:gd name="T17" fmla="*/ 2147483647 h 224"/>
                <a:gd name="T18" fmla="*/ 2147483647 w 224"/>
                <a:gd name="T19" fmla="*/ 2147483647 h 224"/>
                <a:gd name="T20" fmla="*/ 2147483647 w 224"/>
                <a:gd name="T21" fmla="*/ 2147483647 h 224"/>
                <a:gd name="T22" fmla="*/ 2147483647 w 224"/>
                <a:gd name="T23" fmla="*/ 2147483647 h 224"/>
                <a:gd name="T24" fmla="*/ 2147483647 w 224"/>
                <a:gd name="T25" fmla="*/ 2147483647 h 224"/>
                <a:gd name="T26" fmla="*/ 2147483647 w 224"/>
                <a:gd name="T27" fmla="*/ 2147483647 h 224"/>
                <a:gd name="T28" fmla="*/ 0 w 224"/>
                <a:gd name="T29" fmla="*/ 2147483647 h 224"/>
                <a:gd name="T30" fmla="*/ 0 w 224"/>
                <a:gd name="T31" fmla="*/ 0 h 224"/>
                <a:gd name="T32" fmla="*/ 2147483647 w 224"/>
                <a:gd name="T33" fmla="*/ 0 h 2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24" h="224">
                  <a:moveTo>
                    <a:pt x="3" y="0"/>
                  </a:moveTo>
                  <a:lnTo>
                    <a:pt x="43" y="0"/>
                  </a:lnTo>
                  <a:lnTo>
                    <a:pt x="113" y="186"/>
                  </a:lnTo>
                  <a:lnTo>
                    <a:pt x="184" y="0"/>
                  </a:lnTo>
                  <a:lnTo>
                    <a:pt x="223" y="0"/>
                  </a:lnTo>
                  <a:lnTo>
                    <a:pt x="223" y="223"/>
                  </a:lnTo>
                  <a:lnTo>
                    <a:pt x="195" y="223"/>
                  </a:lnTo>
                  <a:lnTo>
                    <a:pt x="195" y="40"/>
                  </a:lnTo>
                  <a:lnTo>
                    <a:pt x="125" y="223"/>
                  </a:lnTo>
                  <a:lnTo>
                    <a:pt x="99" y="223"/>
                  </a:lnTo>
                  <a:lnTo>
                    <a:pt x="29" y="40"/>
                  </a:lnTo>
                  <a:lnTo>
                    <a:pt x="29" y="223"/>
                  </a:lnTo>
                  <a:lnTo>
                    <a:pt x="0" y="223"/>
                  </a:lnTo>
                  <a:lnTo>
                    <a:pt x="0" y="0"/>
                  </a:lnTo>
                  <a:lnTo>
                    <a:pt x="3"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74" name="Freeform 111"/>
            <p:cNvSpPr>
              <a:spLocks noChangeArrowheads="1"/>
            </p:cNvSpPr>
            <p:nvPr/>
          </p:nvSpPr>
          <p:spPr bwMode="auto">
            <a:xfrm>
              <a:off x="7254673" y="5324568"/>
              <a:ext cx="73609" cy="83677"/>
            </a:xfrm>
            <a:custGeom>
              <a:avLst/>
              <a:gdLst>
                <a:gd name="T0" fmla="*/ 2147483647 w 204"/>
                <a:gd name="T1" fmla="*/ 2147483647 h 235"/>
                <a:gd name="T2" fmla="*/ 2147483647 w 204"/>
                <a:gd name="T3" fmla="*/ 2147483647 h 235"/>
                <a:gd name="T4" fmla="*/ 0 w 204"/>
                <a:gd name="T5" fmla="*/ 2147483647 h 235"/>
                <a:gd name="T6" fmla="*/ 2147483647 w 204"/>
                <a:gd name="T7" fmla="*/ 0 h 235"/>
                <a:gd name="T8" fmla="*/ 2147483647 w 204"/>
                <a:gd name="T9" fmla="*/ 2147483647 h 235"/>
                <a:gd name="T10" fmla="*/ 2147483647 w 204"/>
                <a:gd name="T11" fmla="*/ 2147483647 h 235"/>
                <a:gd name="T12" fmla="*/ 2147483647 w 204"/>
                <a:gd name="T13" fmla="*/ 2147483647 h 235"/>
                <a:gd name="T14" fmla="*/ 2147483647 w 204"/>
                <a:gd name="T15" fmla="*/ 2147483647 h 235"/>
                <a:gd name="T16" fmla="*/ 2147483647 w 204"/>
                <a:gd name="T17" fmla="*/ 2147483647 h 235"/>
                <a:gd name="T18" fmla="*/ 2147483647 w 204"/>
                <a:gd name="T19" fmla="*/ 2147483647 h 235"/>
                <a:gd name="T20" fmla="*/ 2147483647 w 204"/>
                <a:gd name="T21" fmla="*/ 2147483647 h 235"/>
                <a:gd name="T22" fmla="*/ 2147483647 w 204"/>
                <a:gd name="T23" fmla="*/ 2147483647 h 235"/>
                <a:gd name="T24" fmla="*/ 2147483647 w 204"/>
                <a:gd name="T25" fmla="*/ 2147483647 h 235"/>
                <a:gd name="T26" fmla="*/ 2147483647 w 204"/>
                <a:gd name="T27" fmla="*/ 2147483647 h 235"/>
                <a:gd name="T28" fmla="*/ 2147483647 w 204"/>
                <a:gd name="T29" fmla="*/ 2147483647 h 235"/>
                <a:gd name="T30" fmla="*/ 2147483647 w 204"/>
                <a:gd name="T31" fmla="*/ 2147483647 h 23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4" h="235">
                  <a:moveTo>
                    <a:pt x="175" y="200"/>
                  </a:moveTo>
                  <a:cubicBezTo>
                    <a:pt x="158" y="223"/>
                    <a:pt x="130" y="234"/>
                    <a:pt x="105" y="234"/>
                  </a:cubicBezTo>
                  <a:cubicBezTo>
                    <a:pt x="40" y="234"/>
                    <a:pt x="0" y="180"/>
                    <a:pt x="0" y="121"/>
                  </a:cubicBezTo>
                  <a:cubicBezTo>
                    <a:pt x="0" y="56"/>
                    <a:pt x="37" y="0"/>
                    <a:pt x="105" y="0"/>
                  </a:cubicBezTo>
                  <a:cubicBezTo>
                    <a:pt x="153" y="0"/>
                    <a:pt x="192" y="22"/>
                    <a:pt x="201" y="73"/>
                  </a:cubicBezTo>
                  <a:lnTo>
                    <a:pt x="172" y="73"/>
                  </a:lnTo>
                  <a:cubicBezTo>
                    <a:pt x="167" y="39"/>
                    <a:pt x="138" y="25"/>
                    <a:pt x="107" y="25"/>
                  </a:cubicBezTo>
                  <a:cubicBezTo>
                    <a:pt x="54" y="25"/>
                    <a:pt x="31" y="73"/>
                    <a:pt x="31" y="118"/>
                  </a:cubicBezTo>
                  <a:cubicBezTo>
                    <a:pt x="31" y="163"/>
                    <a:pt x="57" y="206"/>
                    <a:pt x="107" y="206"/>
                  </a:cubicBezTo>
                  <a:cubicBezTo>
                    <a:pt x="153" y="206"/>
                    <a:pt x="181" y="175"/>
                    <a:pt x="178" y="132"/>
                  </a:cubicBezTo>
                  <a:lnTo>
                    <a:pt x="107" y="132"/>
                  </a:lnTo>
                  <a:lnTo>
                    <a:pt x="107" y="107"/>
                  </a:lnTo>
                  <a:lnTo>
                    <a:pt x="203" y="107"/>
                  </a:lnTo>
                  <a:lnTo>
                    <a:pt x="203" y="223"/>
                  </a:lnTo>
                  <a:lnTo>
                    <a:pt x="184" y="223"/>
                  </a:lnTo>
                  <a:lnTo>
                    <a:pt x="175" y="20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75" name="Freeform 112"/>
            <p:cNvSpPr>
              <a:spLocks noChangeArrowheads="1"/>
            </p:cNvSpPr>
            <p:nvPr/>
          </p:nvSpPr>
          <p:spPr bwMode="auto">
            <a:xfrm>
              <a:off x="7338435" y="5346121"/>
              <a:ext cx="31728" cy="60856"/>
            </a:xfrm>
            <a:custGeom>
              <a:avLst/>
              <a:gdLst>
                <a:gd name="T0" fmla="*/ 0 w 86"/>
                <a:gd name="T1" fmla="*/ 2147483647 h 167"/>
                <a:gd name="T2" fmla="*/ 2147483647 w 86"/>
                <a:gd name="T3" fmla="*/ 2147483647 h 167"/>
                <a:gd name="T4" fmla="*/ 2147483647 w 86"/>
                <a:gd name="T5" fmla="*/ 2147483647 h 167"/>
                <a:gd name="T6" fmla="*/ 2147483647 w 86"/>
                <a:gd name="T7" fmla="*/ 2147483647 h 167"/>
                <a:gd name="T8" fmla="*/ 2147483647 w 86"/>
                <a:gd name="T9" fmla="*/ 2147483647 h 167"/>
                <a:gd name="T10" fmla="*/ 2147483647 w 86"/>
                <a:gd name="T11" fmla="*/ 2147483647 h 167"/>
                <a:gd name="T12" fmla="*/ 2147483647 w 86"/>
                <a:gd name="T13" fmla="*/ 2147483647 h 167"/>
                <a:gd name="T14" fmla="*/ 2147483647 w 86"/>
                <a:gd name="T15" fmla="*/ 2147483647 h 167"/>
                <a:gd name="T16" fmla="*/ 0 w 86"/>
                <a:gd name="T17" fmla="*/ 2147483647 h 167"/>
                <a:gd name="T18" fmla="*/ 0 w 86"/>
                <a:gd name="T19" fmla="*/ 2147483647 h 1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167">
                  <a:moveTo>
                    <a:pt x="0" y="5"/>
                  </a:moveTo>
                  <a:lnTo>
                    <a:pt x="26" y="5"/>
                  </a:lnTo>
                  <a:lnTo>
                    <a:pt x="26" y="39"/>
                  </a:lnTo>
                  <a:cubicBezTo>
                    <a:pt x="40" y="14"/>
                    <a:pt x="57" y="0"/>
                    <a:pt x="85" y="3"/>
                  </a:cubicBezTo>
                  <a:lnTo>
                    <a:pt x="85" y="31"/>
                  </a:lnTo>
                  <a:cubicBezTo>
                    <a:pt x="43" y="31"/>
                    <a:pt x="26" y="53"/>
                    <a:pt x="26" y="96"/>
                  </a:cubicBezTo>
                  <a:lnTo>
                    <a:pt x="26" y="166"/>
                  </a:lnTo>
                  <a:lnTo>
                    <a:pt x="0" y="166"/>
                  </a:lnTo>
                  <a:lnTo>
                    <a:pt x="0" y="5"/>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76" name="Freeform 113"/>
            <p:cNvSpPr>
              <a:spLocks noChangeArrowheads="1"/>
            </p:cNvSpPr>
            <p:nvPr/>
          </p:nvSpPr>
          <p:spPr bwMode="auto">
            <a:xfrm>
              <a:off x="7368893" y="5348656"/>
              <a:ext cx="55841" cy="59589"/>
            </a:xfrm>
            <a:custGeom>
              <a:avLst/>
              <a:gdLst>
                <a:gd name="T0" fmla="*/ 2147483647 w 153"/>
                <a:gd name="T1" fmla="*/ 2147483647 h 168"/>
                <a:gd name="T2" fmla="*/ 2147483647 w 153"/>
                <a:gd name="T3" fmla="*/ 2147483647 h 168"/>
                <a:gd name="T4" fmla="*/ 2147483647 w 153"/>
                <a:gd name="T5" fmla="*/ 2147483647 h 168"/>
                <a:gd name="T6" fmla="*/ 2147483647 w 153"/>
                <a:gd name="T7" fmla="*/ 2147483647 h 168"/>
                <a:gd name="T8" fmla="*/ 0 w 153"/>
                <a:gd name="T9" fmla="*/ 2147483647 h 168"/>
                <a:gd name="T10" fmla="*/ 2147483647 w 153"/>
                <a:gd name="T11" fmla="*/ 2147483647 h 168"/>
                <a:gd name="T12" fmla="*/ 2147483647 w 153"/>
                <a:gd name="T13" fmla="*/ 2147483647 h 168"/>
                <a:gd name="T14" fmla="*/ 2147483647 w 153"/>
                <a:gd name="T15" fmla="*/ 2147483647 h 168"/>
                <a:gd name="T16" fmla="*/ 2147483647 w 153"/>
                <a:gd name="T17" fmla="*/ 2147483647 h 168"/>
                <a:gd name="T18" fmla="*/ 2147483647 w 153"/>
                <a:gd name="T19" fmla="*/ 2147483647 h 168"/>
                <a:gd name="T20" fmla="*/ 2147483647 w 153"/>
                <a:gd name="T21" fmla="*/ 0 h 168"/>
                <a:gd name="T22" fmla="*/ 2147483647 w 153"/>
                <a:gd name="T23" fmla="*/ 2147483647 h 168"/>
                <a:gd name="T24" fmla="*/ 2147483647 w 153"/>
                <a:gd name="T25" fmla="*/ 2147483647 h 168"/>
                <a:gd name="T26" fmla="*/ 2147483647 w 153"/>
                <a:gd name="T27" fmla="*/ 2147483647 h 168"/>
                <a:gd name="T28" fmla="*/ 2147483647 w 153"/>
                <a:gd name="T29" fmla="*/ 2147483647 h 168"/>
                <a:gd name="T30" fmla="*/ 2147483647 w 153"/>
                <a:gd name="T31" fmla="*/ 2147483647 h 168"/>
                <a:gd name="T32" fmla="*/ 2147483647 w 153"/>
                <a:gd name="T33" fmla="*/ 2147483647 h 168"/>
                <a:gd name="T34" fmla="*/ 2147483647 w 153"/>
                <a:gd name="T35" fmla="*/ 2147483647 h 168"/>
                <a:gd name="T36" fmla="*/ 2147483647 w 153"/>
                <a:gd name="T37" fmla="*/ 2147483647 h 168"/>
                <a:gd name="T38" fmla="*/ 2147483647 w 153"/>
                <a:gd name="T39" fmla="*/ 2147483647 h 168"/>
                <a:gd name="T40" fmla="*/ 2147483647 w 153"/>
                <a:gd name="T41" fmla="*/ 2147483647 h 168"/>
                <a:gd name="T42" fmla="*/ 2147483647 w 153"/>
                <a:gd name="T43" fmla="*/ 2147483647 h 1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8">
                  <a:moveTo>
                    <a:pt x="152" y="161"/>
                  </a:moveTo>
                  <a:cubicBezTo>
                    <a:pt x="147" y="164"/>
                    <a:pt x="141" y="167"/>
                    <a:pt x="133" y="167"/>
                  </a:cubicBezTo>
                  <a:cubicBezTo>
                    <a:pt x="119" y="167"/>
                    <a:pt x="110" y="158"/>
                    <a:pt x="110" y="141"/>
                  </a:cubicBezTo>
                  <a:cubicBezTo>
                    <a:pt x="96" y="158"/>
                    <a:pt x="76" y="167"/>
                    <a:pt x="54" y="167"/>
                  </a:cubicBezTo>
                  <a:cubicBezTo>
                    <a:pt x="25" y="167"/>
                    <a:pt x="0" y="153"/>
                    <a:pt x="0" y="122"/>
                  </a:cubicBezTo>
                  <a:cubicBezTo>
                    <a:pt x="0" y="85"/>
                    <a:pt x="28" y="77"/>
                    <a:pt x="54" y="71"/>
                  </a:cubicBezTo>
                  <a:cubicBezTo>
                    <a:pt x="82" y="65"/>
                    <a:pt x="107" y="68"/>
                    <a:pt x="107" y="48"/>
                  </a:cubicBezTo>
                  <a:cubicBezTo>
                    <a:pt x="107" y="26"/>
                    <a:pt x="88" y="23"/>
                    <a:pt x="71" y="23"/>
                  </a:cubicBezTo>
                  <a:cubicBezTo>
                    <a:pt x="48" y="23"/>
                    <a:pt x="31" y="29"/>
                    <a:pt x="31" y="54"/>
                  </a:cubicBezTo>
                  <a:lnTo>
                    <a:pt x="6" y="54"/>
                  </a:lnTo>
                  <a:cubicBezTo>
                    <a:pt x="9" y="14"/>
                    <a:pt x="37" y="0"/>
                    <a:pt x="73" y="0"/>
                  </a:cubicBezTo>
                  <a:cubicBezTo>
                    <a:pt x="102" y="0"/>
                    <a:pt x="133" y="6"/>
                    <a:pt x="133" y="45"/>
                  </a:cubicBezTo>
                  <a:lnTo>
                    <a:pt x="133" y="127"/>
                  </a:lnTo>
                  <a:cubicBezTo>
                    <a:pt x="133" y="139"/>
                    <a:pt x="133" y="144"/>
                    <a:pt x="141" y="144"/>
                  </a:cubicBezTo>
                  <a:cubicBezTo>
                    <a:pt x="144" y="144"/>
                    <a:pt x="147" y="144"/>
                    <a:pt x="150" y="141"/>
                  </a:cubicBezTo>
                  <a:lnTo>
                    <a:pt x="150" y="161"/>
                  </a:lnTo>
                  <a:lnTo>
                    <a:pt x="152" y="161"/>
                  </a:lnTo>
                  <a:close/>
                  <a:moveTo>
                    <a:pt x="31" y="116"/>
                  </a:moveTo>
                  <a:cubicBezTo>
                    <a:pt x="31" y="133"/>
                    <a:pt x="45" y="139"/>
                    <a:pt x="62" y="139"/>
                  </a:cubicBezTo>
                  <a:cubicBezTo>
                    <a:pt x="96" y="139"/>
                    <a:pt x="110" y="116"/>
                    <a:pt x="110" y="102"/>
                  </a:cubicBezTo>
                  <a:lnTo>
                    <a:pt x="110" y="77"/>
                  </a:lnTo>
                  <a:cubicBezTo>
                    <a:pt x="90" y="91"/>
                    <a:pt x="31" y="77"/>
                    <a:pt x="31" y="116"/>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77" name="Freeform 114"/>
            <p:cNvSpPr>
              <a:spLocks noChangeArrowheads="1"/>
            </p:cNvSpPr>
            <p:nvPr/>
          </p:nvSpPr>
          <p:spPr bwMode="auto">
            <a:xfrm>
              <a:off x="7431081" y="5346121"/>
              <a:ext cx="48227" cy="59589"/>
            </a:xfrm>
            <a:custGeom>
              <a:avLst/>
              <a:gdLst>
                <a:gd name="T0" fmla="*/ 2147483647 w 134"/>
                <a:gd name="T1" fmla="*/ 2147483647 h 164"/>
                <a:gd name="T2" fmla="*/ 2147483647 w 134"/>
                <a:gd name="T3" fmla="*/ 2147483647 h 164"/>
                <a:gd name="T4" fmla="*/ 2147483647 w 134"/>
                <a:gd name="T5" fmla="*/ 0 h 164"/>
                <a:gd name="T6" fmla="*/ 2147483647 w 134"/>
                <a:gd name="T7" fmla="*/ 2147483647 h 164"/>
                <a:gd name="T8" fmla="*/ 2147483647 w 134"/>
                <a:gd name="T9" fmla="*/ 2147483647 h 164"/>
                <a:gd name="T10" fmla="*/ 2147483647 w 134"/>
                <a:gd name="T11" fmla="*/ 2147483647 h 164"/>
                <a:gd name="T12" fmla="*/ 2147483647 w 134"/>
                <a:gd name="T13" fmla="*/ 2147483647 h 164"/>
                <a:gd name="T14" fmla="*/ 2147483647 w 134"/>
                <a:gd name="T15" fmla="*/ 2147483647 h 164"/>
                <a:gd name="T16" fmla="*/ 2147483647 w 134"/>
                <a:gd name="T17" fmla="*/ 2147483647 h 164"/>
                <a:gd name="T18" fmla="*/ 2147483647 w 134"/>
                <a:gd name="T19" fmla="*/ 2147483647 h 164"/>
                <a:gd name="T20" fmla="*/ 0 w 134"/>
                <a:gd name="T21" fmla="*/ 2147483647 h 164"/>
                <a:gd name="T22" fmla="*/ 0 w 134"/>
                <a:gd name="T23" fmla="*/ 2147483647 h 164"/>
                <a:gd name="T24" fmla="*/ 2147483647 w 134"/>
                <a:gd name="T25" fmla="*/ 2147483647 h 16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4" h="164">
                  <a:moveTo>
                    <a:pt x="26" y="2"/>
                  </a:moveTo>
                  <a:lnTo>
                    <a:pt x="26" y="28"/>
                  </a:lnTo>
                  <a:cubicBezTo>
                    <a:pt x="37" y="8"/>
                    <a:pt x="54" y="0"/>
                    <a:pt x="77" y="0"/>
                  </a:cubicBezTo>
                  <a:cubicBezTo>
                    <a:pt x="119" y="0"/>
                    <a:pt x="133" y="25"/>
                    <a:pt x="133" y="59"/>
                  </a:cubicBezTo>
                  <a:lnTo>
                    <a:pt x="133" y="163"/>
                  </a:lnTo>
                  <a:lnTo>
                    <a:pt x="108" y="163"/>
                  </a:lnTo>
                  <a:lnTo>
                    <a:pt x="108" y="53"/>
                  </a:lnTo>
                  <a:cubicBezTo>
                    <a:pt x="108" y="33"/>
                    <a:pt x="96" y="22"/>
                    <a:pt x="74" y="22"/>
                  </a:cubicBezTo>
                  <a:cubicBezTo>
                    <a:pt x="43" y="22"/>
                    <a:pt x="26" y="45"/>
                    <a:pt x="26" y="73"/>
                  </a:cubicBezTo>
                  <a:lnTo>
                    <a:pt x="26" y="163"/>
                  </a:lnTo>
                  <a:lnTo>
                    <a:pt x="0" y="163"/>
                  </a:lnTo>
                  <a:lnTo>
                    <a:pt x="0" y="2"/>
                  </a:lnTo>
                  <a:lnTo>
                    <a:pt x="26" y="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78" name="Freeform 115"/>
            <p:cNvSpPr>
              <a:spLocks noChangeArrowheads="1"/>
            </p:cNvSpPr>
            <p:nvPr/>
          </p:nvSpPr>
          <p:spPr bwMode="auto">
            <a:xfrm>
              <a:off x="7486922" y="5325835"/>
              <a:ext cx="53303" cy="81141"/>
            </a:xfrm>
            <a:custGeom>
              <a:avLst/>
              <a:gdLst>
                <a:gd name="T0" fmla="*/ 2147483647 w 151"/>
                <a:gd name="T1" fmla="*/ 2147483647 h 227"/>
                <a:gd name="T2" fmla="*/ 2147483647 w 151"/>
                <a:gd name="T3" fmla="*/ 2147483647 h 227"/>
                <a:gd name="T4" fmla="*/ 2147483647 w 151"/>
                <a:gd name="T5" fmla="*/ 2147483647 h 227"/>
                <a:gd name="T6" fmla="*/ 2147483647 w 151"/>
                <a:gd name="T7" fmla="*/ 2147483647 h 227"/>
                <a:gd name="T8" fmla="*/ 2147483647 w 151"/>
                <a:gd name="T9" fmla="*/ 2147483647 h 227"/>
                <a:gd name="T10" fmla="*/ 0 w 151"/>
                <a:gd name="T11" fmla="*/ 2147483647 h 227"/>
                <a:gd name="T12" fmla="*/ 2147483647 w 151"/>
                <a:gd name="T13" fmla="*/ 2147483647 h 227"/>
                <a:gd name="T14" fmla="*/ 2147483647 w 151"/>
                <a:gd name="T15" fmla="*/ 2147483647 h 227"/>
                <a:gd name="T16" fmla="*/ 2147483647 w 151"/>
                <a:gd name="T17" fmla="*/ 2147483647 h 227"/>
                <a:gd name="T18" fmla="*/ 2147483647 w 151"/>
                <a:gd name="T19" fmla="*/ 0 h 227"/>
                <a:gd name="T20" fmla="*/ 2147483647 w 151"/>
                <a:gd name="T21" fmla="*/ 0 h 227"/>
                <a:gd name="T22" fmla="*/ 2147483647 w 151"/>
                <a:gd name="T23" fmla="*/ 2147483647 h 227"/>
                <a:gd name="T24" fmla="*/ 2147483647 w 151"/>
                <a:gd name="T25" fmla="*/ 2147483647 h 227"/>
                <a:gd name="T26" fmla="*/ 2147483647 w 151"/>
                <a:gd name="T27" fmla="*/ 2147483647 h 227"/>
                <a:gd name="T28" fmla="*/ 2147483647 w 151"/>
                <a:gd name="T29" fmla="*/ 2147483647 h 227"/>
                <a:gd name="T30" fmla="*/ 2147483647 w 151"/>
                <a:gd name="T31" fmla="*/ 2147483647 h 227"/>
                <a:gd name="T32" fmla="*/ 2147483647 w 151"/>
                <a:gd name="T33" fmla="*/ 2147483647 h 2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1" h="227">
                  <a:moveTo>
                    <a:pt x="150" y="223"/>
                  </a:moveTo>
                  <a:lnTo>
                    <a:pt x="125" y="223"/>
                  </a:lnTo>
                  <a:lnTo>
                    <a:pt x="125" y="201"/>
                  </a:lnTo>
                  <a:cubicBezTo>
                    <a:pt x="116" y="218"/>
                    <a:pt x="96" y="226"/>
                    <a:pt x="74" y="226"/>
                  </a:cubicBezTo>
                  <a:cubicBezTo>
                    <a:pt x="23" y="226"/>
                    <a:pt x="0" y="186"/>
                    <a:pt x="0" y="141"/>
                  </a:cubicBezTo>
                  <a:cubicBezTo>
                    <a:pt x="0" y="96"/>
                    <a:pt x="26" y="57"/>
                    <a:pt x="74" y="57"/>
                  </a:cubicBezTo>
                  <a:cubicBezTo>
                    <a:pt x="91" y="57"/>
                    <a:pt x="113" y="62"/>
                    <a:pt x="125" y="82"/>
                  </a:cubicBezTo>
                  <a:lnTo>
                    <a:pt x="125" y="0"/>
                  </a:lnTo>
                  <a:lnTo>
                    <a:pt x="150" y="0"/>
                  </a:lnTo>
                  <a:lnTo>
                    <a:pt x="150" y="223"/>
                  </a:lnTo>
                  <a:close/>
                  <a:moveTo>
                    <a:pt x="77" y="203"/>
                  </a:moveTo>
                  <a:cubicBezTo>
                    <a:pt x="113" y="203"/>
                    <a:pt x="125" y="172"/>
                    <a:pt x="125" y="144"/>
                  </a:cubicBezTo>
                  <a:cubicBezTo>
                    <a:pt x="125" y="113"/>
                    <a:pt x="111" y="82"/>
                    <a:pt x="74" y="82"/>
                  </a:cubicBezTo>
                  <a:cubicBezTo>
                    <a:pt x="37" y="82"/>
                    <a:pt x="26" y="113"/>
                    <a:pt x="26" y="144"/>
                  </a:cubicBezTo>
                  <a:cubicBezTo>
                    <a:pt x="26" y="175"/>
                    <a:pt x="43" y="203"/>
                    <a:pt x="77" y="203"/>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79" name="Freeform 116"/>
            <p:cNvSpPr>
              <a:spLocks noChangeArrowheads="1"/>
            </p:cNvSpPr>
            <p:nvPr/>
          </p:nvSpPr>
          <p:spPr bwMode="auto">
            <a:xfrm>
              <a:off x="7574491" y="5327103"/>
              <a:ext cx="67264" cy="81141"/>
            </a:xfrm>
            <a:custGeom>
              <a:avLst/>
              <a:gdLst>
                <a:gd name="T0" fmla="*/ 2147483647 w 190"/>
                <a:gd name="T1" fmla="*/ 2147483647 h 224"/>
                <a:gd name="T2" fmla="*/ 2147483647 w 190"/>
                <a:gd name="T3" fmla="*/ 2147483647 h 224"/>
                <a:gd name="T4" fmla="*/ 0 w 190"/>
                <a:gd name="T5" fmla="*/ 2147483647 h 224"/>
                <a:gd name="T6" fmla="*/ 2147483647 w 190"/>
                <a:gd name="T7" fmla="*/ 2147483647 h 224"/>
                <a:gd name="T8" fmla="*/ 2147483647 w 190"/>
                <a:gd name="T9" fmla="*/ 2147483647 h 224"/>
                <a:gd name="T10" fmla="*/ 2147483647 w 190"/>
                <a:gd name="T11" fmla="*/ 0 h 224"/>
                <a:gd name="T12" fmla="*/ 2147483647 w 190"/>
                <a:gd name="T13" fmla="*/ 2147483647 h 224"/>
                <a:gd name="T14" fmla="*/ 2147483647 w 190"/>
                <a:gd name="T15" fmla="*/ 2147483647 h 224"/>
                <a:gd name="T16" fmla="*/ 2147483647 w 190"/>
                <a:gd name="T17" fmla="*/ 2147483647 h 224"/>
                <a:gd name="T18" fmla="*/ 2147483647 w 190"/>
                <a:gd name="T19" fmla="*/ 2147483647 h 224"/>
                <a:gd name="T20" fmla="*/ 2147483647 w 190"/>
                <a:gd name="T21" fmla="*/ 2147483647 h 224"/>
                <a:gd name="T22" fmla="*/ 2147483647 w 190"/>
                <a:gd name="T23" fmla="*/ 2147483647 h 224"/>
                <a:gd name="T24" fmla="*/ 2147483647 w 190"/>
                <a:gd name="T25" fmla="*/ 2147483647 h 224"/>
                <a:gd name="T26" fmla="*/ 2147483647 w 190"/>
                <a:gd name="T27" fmla="*/ 2147483647 h 224"/>
                <a:gd name="T28" fmla="*/ 2147483647 w 190"/>
                <a:gd name="T29" fmla="*/ 2147483647 h 224"/>
                <a:gd name="T30" fmla="*/ 2147483647 w 190"/>
                <a:gd name="T31" fmla="*/ 2147483647 h 224"/>
                <a:gd name="T32" fmla="*/ 2147483647 w 190"/>
                <a:gd name="T33" fmla="*/ 2147483647 h 224"/>
                <a:gd name="T34" fmla="*/ 2147483647 w 190"/>
                <a:gd name="T35" fmla="*/ 2147483647 h 224"/>
                <a:gd name="T36" fmla="*/ 2147483647 w 190"/>
                <a:gd name="T37" fmla="*/ 2147483647 h 224"/>
                <a:gd name="T38" fmla="*/ 2147483647 w 190"/>
                <a:gd name="T39" fmla="*/ 2147483647 h 224"/>
                <a:gd name="T40" fmla="*/ 2147483647 w 190"/>
                <a:gd name="T41" fmla="*/ 2147483647 h 224"/>
                <a:gd name="T42" fmla="*/ 2147483647 w 190"/>
                <a:gd name="T43" fmla="*/ 2147483647 h 224"/>
                <a:gd name="T44" fmla="*/ 2147483647 w 190"/>
                <a:gd name="T45" fmla="*/ 2147483647 h 224"/>
                <a:gd name="T46" fmla="*/ 2147483647 w 190"/>
                <a:gd name="T47" fmla="*/ 2147483647 h 224"/>
                <a:gd name="T48" fmla="*/ 2147483647 w 190"/>
                <a:gd name="T49" fmla="*/ 2147483647 h 2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90" h="224">
                  <a:moveTo>
                    <a:pt x="133" y="192"/>
                  </a:moveTo>
                  <a:cubicBezTo>
                    <a:pt x="119" y="212"/>
                    <a:pt x="93" y="223"/>
                    <a:pt x="71" y="223"/>
                  </a:cubicBezTo>
                  <a:cubicBezTo>
                    <a:pt x="12" y="223"/>
                    <a:pt x="0" y="181"/>
                    <a:pt x="0" y="164"/>
                  </a:cubicBezTo>
                  <a:cubicBezTo>
                    <a:pt x="0" y="130"/>
                    <a:pt x="23" y="113"/>
                    <a:pt x="51" y="96"/>
                  </a:cubicBezTo>
                  <a:cubicBezTo>
                    <a:pt x="40" y="79"/>
                    <a:pt x="26" y="65"/>
                    <a:pt x="26" y="45"/>
                  </a:cubicBezTo>
                  <a:cubicBezTo>
                    <a:pt x="26" y="23"/>
                    <a:pt x="43" y="0"/>
                    <a:pt x="77" y="0"/>
                  </a:cubicBezTo>
                  <a:cubicBezTo>
                    <a:pt x="105" y="0"/>
                    <a:pt x="130" y="14"/>
                    <a:pt x="130" y="45"/>
                  </a:cubicBezTo>
                  <a:cubicBezTo>
                    <a:pt x="130" y="71"/>
                    <a:pt x="110" y="90"/>
                    <a:pt x="88" y="102"/>
                  </a:cubicBezTo>
                  <a:lnTo>
                    <a:pt x="127" y="150"/>
                  </a:lnTo>
                  <a:cubicBezTo>
                    <a:pt x="130" y="138"/>
                    <a:pt x="133" y="127"/>
                    <a:pt x="136" y="116"/>
                  </a:cubicBezTo>
                  <a:lnTo>
                    <a:pt x="161" y="116"/>
                  </a:lnTo>
                  <a:cubicBezTo>
                    <a:pt x="158" y="141"/>
                    <a:pt x="156" y="150"/>
                    <a:pt x="147" y="169"/>
                  </a:cubicBezTo>
                  <a:lnTo>
                    <a:pt x="189" y="220"/>
                  </a:lnTo>
                  <a:lnTo>
                    <a:pt x="156" y="220"/>
                  </a:lnTo>
                  <a:lnTo>
                    <a:pt x="133" y="192"/>
                  </a:lnTo>
                  <a:close/>
                  <a:moveTo>
                    <a:pt x="68" y="113"/>
                  </a:moveTo>
                  <a:cubicBezTo>
                    <a:pt x="48" y="124"/>
                    <a:pt x="29" y="136"/>
                    <a:pt x="29" y="164"/>
                  </a:cubicBezTo>
                  <a:cubicBezTo>
                    <a:pt x="29" y="186"/>
                    <a:pt x="48" y="200"/>
                    <a:pt x="71" y="200"/>
                  </a:cubicBezTo>
                  <a:cubicBezTo>
                    <a:pt x="91" y="200"/>
                    <a:pt x="108" y="189"/>
                    <a:pt x="119" y="175"/>
                  </a:cubicBezTo>
                  <a:lnTo>
                    <a:pt x="68" y="113"/>
                  </a:lnTo>
                  <a:close/>
                  <a:moveTo>
                    <a:pt x="108" y="45"/>
                  </a:moveTo>
                  <a:cubicBezTo>
                    <a:pt x="108" y="31"/>
                    <a:pt x="99" y="23"/>
                    <a:pt x="82" y="23"/>
                  </a:cubicBezTo>
                  <a:cubicBezTo>
                    <a:pt x="71" y="23"/>
                    <a:pt x="57" y="31"/>
                    <a:pt x="57" y="45"/>
                  </a:cubicBezTo>
                  <a:cubicBezTo>
                    <a:pt x="57" y="59"/>
                    <a:pt x="68" y="71"/>
                    <a:pt x="79" y="85"/>
                  </a:cubicBezTo>
                  <a:cubicBezTo>
                    <a:pt x="91" y="76"/>
                    <a:pt x="108" y="65"/>
                    <a:pt x="108" y="45"/>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80" name="Freeform 117"/>
            <p:cNvSpPr>
              <a:spLocks noChangeArrowheads="1"/>
            </p:cNvSpPr>
            <p:nvPr/>
          </p:nvSpPr>
          <p:spPr bwMode="auto">
            <a:xfrm>
              <a:off x="7670944" y="5325835"/>
              <a:ext cx="81224" cy="81141"/>
            </a:xfrm>
            <a:custGeom>
              <a:avLst/>
              <a:gdLst>
                <a:gd name="T0" fmla="*/ 2147483647 w 224"/>
                <a:gd name="T1" fmla="*/ 0 h 224"/>
                <a:gd name="T2" fmla="*/ 2147483647 w 224"/>
                <a:gd name="T3" fmla="*/ 0 h 224"/>
                <a:gd name="T4" fmla="*/ 2147483647 w 224"/>
                <a:gd name="T5" fmla="*/ 2147483647 h 224"/>
                <a:gd name="T6" fmla="*/ 2147483647 w 224"/>
                <a:gd name="T7" fmla="*/ 0 h 224"/>
                <a:gd name="T8" fmla="*/ 2147483647 w 224"/>
                <a:gd name="T9" fmla="*/ 0 h 224"/>
                <a:gd name="T10" fmla="*/ 2147483647 w 224"/>
                <a:gd name="T11" fmla="*/ 2147483647 h 224"/>
                <a:gd name="T12" fmla="*/ 2147483647 w 224"/>
                <a:gd name="T13" fmla="*/ 2147483647 h 224"/>
                <a:gd name="T14" fmla="*/ 2147483647 w 224"/>
                <a:gd name="T15" fmla="*/ 2147483647 h 224"/>
                <a:gd name="T16" fmla="*/ 2147483647 w 224"/>
                <a:gd name="T17" fmla="*/ 2147483647 h 224"/>
                <a:gd name="T18" fmla="*/ 2147483647 w 224"/>
                <a:gd name="T19" fmla="*/ 2147483647 h 224"/>
                <a:gd name="T20" fmla="*/ 2147483647 w 224"/>
                <a:gd name="T21" fmla="*/ 2147483647 h 224"/>
                <a:gd name="T22" fmla="*/ 2147483647 w 224"/>
                <a:gd name="T23" fmla="*/ 2147483647 h 224"/>
                <a:gd name="T24" fmla="*/ 2147483647 w 224"/>
                <a:gd name="T25" fmla="*/ 2147483647 h 224"/>
                <a:gd name="T26" fmla="*/ 2147483647 w 224"/>
                <a:gd name="T27" fmla="*/ 2147483647 h 224"/>
                <a:gd name="T28" fmla="*/ 0 w 224"/>
                <a:gd name="T29" fmla="*/ 2147483647 h 224"/>
                <a:gd name="T30" fmla="*/ 0 w 224"/>
                <a:gd name="T31" fmla="*/ 0 h 224"/>
                <a:gd name="T32" fmla="*/ 2147483647 w 224"/>
                <a:gd name="T33" fmla="*/ 0 h 2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24" h="224">
                  <a:moveTo>
                    <a:pt x="3" y="0"/>
                  </a:moveTo>
                  <a:lnTo>
                    <a:pt x="43" y="0"/>
                  </a:lnTo>
                  <a:lnTo>
                    <a:pt x="113" y="186"/>
                  </a:lnTo>
                  <a:lnTo>
                    <a:pt x="184" y="0"/>
                  </a:lnTo>
                  <a:lnTo>
                    <a:pt x="223" y="0"/>
                  </a:lnTo>
                  <a:lnTo>
                    <a:pt x="223" y="223"/>
                  </a:lnTo>
                  <a:lnTo>
                    <a:pt x="195" y="223"/>
                  </a:lnTo>
                  <a:lnTo>
                    <a:pt x="195" y="40"/>
                  </a:lnTo>
                  <a:lnTo>
                    <a:pt x="124" y="223"/>
                  </a:lnTo>
                  <a:lnTo>
                    <a:pt x="99" y="223"/>
                  </a:lnTo>
                  <a:lnTo>
                    <a:pt x="28" y="40"/>
                  </a:lnTo>
                  <a:lnTo>
                    <a:pt x="28" y="223"/>
                  </a:lnTo>
                  <a:lnTo>
                    <a:pt x="0" y="223"/>
                  </a:lnTo>
                  <a:lnTo>
                    <a:pt x="0" y="0"/>
                  </a:lnTo>
                  <a:lnTo>
                    <a:pt x="3"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81" name="Freeform 118"/>
            <p:cNvSpPr>
              <a:spLocks noChangeArrowheads="1"/>
            </p:cNvSpPr>
            <p:nvPr/>
          </p:nvSpPr>
          <p:spPr bwMode="auto">
            <a:xfrm>
              <a:off x="7759782" y="5348656"/>
              <a:ext cx="55841" cy="59589"/>
            </a:xfrm>
            <a:custGeom>
              <a:avLst/>
              <a:gdLst>
                <a:gd name="T0" fmla="*/ 2147483647 w 153"/>
                <a:gd name="T1" fmla="*/ 2147483647 h 168"/>
                <a:gd name="T2" fmla="*/ 2147483647 w 153"/>
                <a:gd name="T3" fmla="*/ 2147483647 h 168"/>
                <a:gd name="T4" fmla="*/ 2147483647 w 153"/>
                <a:gd name="T5" fmla="*/ 2147483647 h 168"/>
                <a:gd name="T6" fmla="*/ 2147483647 w 153"/>
                <a:gd name="T7" fmla="*/ 2147483647 h 168"/>
                <a:gd name="T8" fmla="*/ 0 w 153"/>
                <a:gd name="T9" fmla="*/ 2147483647 h 168"/>
                <a:gd name="T10" fmla="*/ 2147483647 w 153"/>
                <a:gd name="T11" fmla="*/ 2147483647 h 168"/>
                <a:gd name="T12" fmla="*/ 2147483647 w 153"/>
                <a:gd name="T13" fmla="*/ 2147483647 h 168"/>
                <a:gd name="T14" fmla="*/ 2147483647 w 153"/>
                <a:gd name="T15" fmla="*/ 2147483647 h 168"/>
                <a:gd name="T16" fmla="*/ 2147483647 w 153"/>
                <a:gd name="T17" fmla="*/ 2147483647 h 168"/>
                <a:gd name="T18" fmla="*/ 2147483647 w 153"/>
                <a:gd name="T19" fmla="*/ 2147483647 h 168"/>
                <a:gd name="T20" fmla="*/ 2147483647 w 153"/>
                <a:gd name="T21" fmla="*/ 0 h 168"/>
                <a:gd name="T22" fmla="*/ 2147483647 w 153"/>
                <a:gd name="T23" fmla="*/ 2147483647 h 168"/>
                <a:gd name="T24" fmla="*/ 2147483647 w 153"/>
                <a:gd name="T25" fmla="*/ 2147483647 h 168"/>
                <a:gd name="T26" fmla="*/ 2147483647 w 153"/>
                <a:gd name="T27" fmla="*/ 2147483647 h 168"/>
                <a:gd name="T28" fmla="*/ 2147483647 w 153"/>
                <a:gd name="T29" fmla="*/ 2147483647 h 168"/>
                <a:gd name="T30" fmla="*/ 2147483647 w 153"/>
                <a:gd name="T31" fmla="*/ 2147483647 h 168"/>
                <a:gd name="T32" fmla="*/ 2147483647 w 153"/>
                <a:gd name="T33" fmla="*/ 2147483647 h 168"/>
                <a:gd name="T34" fmla="*/ 2147483647 w 153"/>
                <a:gd name="T35" fmla="*/ 2147483647 h 168"/>
                <a:gd name="T36" fmla="*/ 2147483647 w 153"/>
                <a:gd name="T37" fmla="*/ 2147483647 h 168"/>
                <a:gd name="T38" fmla="*/ 2147483647 w 153"/>
                <a:gd name="T39" fmla="*/ 2147483647 h 168"/>
                <a:gd name="T40" fmla="*/ 2147483647 w 153"/>
                <a:gd name="T41" fmla="*/ 2147483647 h 168"/>
                <a:gd name="T42" fmla="*/ 2147483647 w 153"/>
                <a:gd name="T43" fmla="*/ 2147483647 h 1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8">
                  <a:moveTo>
                    <a:pt x="152" y="161"/>
                  </a:moveTo>
                  <a:cubicBezTo>
                    <a:pt x="147" y="164"/>
                    <a:pt x="141" y="167"/>
                    <a:pt x="132" y="167"/>
                  </a:cubicBezTo>
                  <a:cubicBezTo>
                    <a:pt x="118" y="167"/>
                    <a:pt x="110" y="158"/>
                    <a:pt x="110" y="141"/>
                  </a:cubicBezTo>
                  <a:cubicBezTo>
                    <a:pt x="96" y="158"/>
                    <a:pt x="76" y="167"/>
                    <a:pt x="53" y="167"/>
                  </a:cubicBezTo>
                  <a:cubicBezTo>
                    <a:pt x="25" y="167"/>
                    <a:pt x="0" y="153"/>
                    <a:pt x="0" y="122"/>
                  </a:cubicBezTo>
                  <a:cubicBezTo>
                    <a:pt x="0" y="85"/>
                    <a:pt x="28" y="77"/>
                    <a:pt x="53" y="71"/>
                  </a:cubicBezTo>
                  <a:cubicBezTo>
                    <a:pt x="82" y="65"/>
                    <a:pt x="107" y="68"/>
                    <a:pt x="107" y="48"/>
                  </a:cubicBezTo>
                  <a:cubicBezTo>
                    <a:pt x="107" y="26"/>
                    <a:pt x="87" y="23"/>
                    <a:pt x="70" y="23"/>
                  </a:cubicBezTo>
                  <a:cubicBezTo>
                    <a:pt x="48" y="23"/>
                    <a:pt x="31" y="29"/>
                    <a:pt x="31" y="54"/>
                  </a:cubicBezTo>
                  <a:lnTo>
                    <a:pt x="5" y="54"/>
                  </a:lnTo>
                  <a:cubicBezTo>
                    <a:pt x="8" y="14"/>
                    <a:pt x="36" y="0"/>
                    <a:pt x="73" y="0"/>
                  </a:cubicBezTo>
                  <a:cubicBezTo>
                    <a:pt x="101" y="0"/>
                    <a:pt x="132" y="6"/>
                    <a:pt x="132" y="45"/>
                  </a:cubicBezTo>
                  <a:lnTo>
                    <a:pt x="132" y="127"/>
                  </a:lnTo>
                  <a:cubicBezTo>
                    <a:pt x="132" y="139"/>
                    <a:pt x="132" y="144"/>
                    <a:pt x="141" y="144"/>
                  </a:cubicBezTo>
                  <a:cubicBezTo>
                    <a:pt x="144" y="144"/>
                    <a:pt x="147" y="144"/>
                    <a:pt x="149" y="141"/>
                  </a:cubicBezTo>
                  <a:lnTo>
                    <a:pt x="149" y="161"/>
                  </a:lnTo>
                  <a:lnTo>
                    <a:pt x="152" y="161"/>
                  </a:lnTo>
                  <a:close/>
                  <a:moveTo>
                    <a:pt x="31" y="116"/>
                  </a:moveTo>
                  <a:cubicBezTo>
                    <a:pt x="31" y="133"/>
                    <a:pt x="45" y="139"/>
                    <a:pt x="62" y="139"/>
                  </a:cubicBezTo>
                  <a:cubicBezTo>
                    <a:pt x="96" y="139"/>
                    <a:pt x="110" y="116"/>
                    <a:pt x="110" y="102"/>
                  </a:cubicBezTo>
                  <a:lnTo>
                    <a:pt x="110" y="77"/>
                  </a:lnTo>
                  <a:cubicBezTo>
                    <a:pt x="90" y="91"/>
                    <a:pt x="31" y="77"/>
                    <a:pt x="31" y="116"/>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82" name="Freeform 119"/>
            <p:cNvSpPr>
              <a:spLocks noChangeArrowheads="1"/>
            </p:cNvSpPr>
            <p:nvPr/>
          </p:nvSpPr>
          <p:spPr bwMode="auto">
            <a:xfrm>
              <a:off x="7819431" y="5346121"/>
              <a:ext cx="48227" cy="59589"/>
            </a:xfrm>
            <a:custGeom>
              <a:avLst/>
              <a:gdLst>
                <a:gd name="T0" fmla="*/ 2147483647 w 134"/>
                <a:gd name="T1" fmla="*/ 2147483647 h 164"/>
                <a:gd name="T2" fmla="*/ 2147483647 w 134"/>
                <a:gd name="T3" fmla="*/ 2147483647 h 164"/>
                <a:gd name="T4" fmla="*/ 2147483647 w 134"/>
                <a:gd name="T5" fmla="*/ 0 h 164"/>
                <a:gd name="T6" fmla="*/ 2147483647 w 134"/>
                <a:gd name="T7" fmla="*/ 2147483647 h 164"/>
                <a:gd name="T8" fmla="*/ 2147483647 w 134"/>
                <a:gd name="T9" fmla="*/ 2147483647 h 164"/>
                <a:gd name="T10" fmla="*/ 2147483647 w 134"/>
                <a:gd name="T11" fmla="*/ 2147483647 h 164"/>
                <a:gd name="T12" fmla="*/ 2147483647 w 134"/>
                <a:gd name="T13" fmla="*/ 2147483647 h 164"/>
                <a:gd name="T14" fmla="*/ 2147483647 w 134"/>
                <a:gd name="T15" fmla="*/ 2147483647 h 164"/>
                <a:gd name="T16" fmla="*/ 2147483647 w 134"/>
                <a:gd name="T17" fmla="*/ 2147483647 h 164"/>
                <a:gd name="T18" fmla="*/ 2147483647 w 134"/>
                <a:gd name="T19" fmla="*/ 2147483647 h 164"/>
                <a:gd name="T20" fmla="*/ 0 w 134"/>
                <a:gd name="T21" fmla="*/ 2147483647 h 164"/>
                <a:gd name="T22" fmla="*/ 0 w 134"/>
                <a:gd name="T23" fmla="*/ 2147483647 h 164"/>
                <a:gd name="T24" fmla="*/ 2147483647 w 134"/>
                <a:gd name="T25" fmla="*/ 2147483647 h 16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4" h="164">
                  <a:moveTo>
                    <a:pt x="25" y="2"/>
                  </a:moveTo>
                  <a:lnTo>
                    <a:pt x="25" y="28"/>
                  </a:lnTo>
                  <a:cubicBezTo>
                    <a:pt x="37" y="8"/>
                    <a:pt x="54" y="0"/>
                    <a:pt x="76" y="0"/>
                  </a:cubicBezTo>
                  <a:cubicBezTo>
                    <a:pt x="119" y="0"/>
                    <a:pt x="133" y="25"/>
                    <a:pt x="133" y="59"/>
                  </a:cubicBezTo>
                  <a:lnTo>
                    <a:pt x="133" y="163"/>
                  </a:lnTo>
                  <a:lnTo>
                    <a:pt x="107" y="163"/>
                  </a:lnTo>
                  <a:lnTo>
                    <a:pt x="107" y="53"/>
                  </a:lnTo>
                  <a:cubicBezTo>
                    <a:pt x="107" y="33"/>
                    <a:pt x="96" y="22"/>
                    <a:pt x="73" y="22"/>
                  </a:cubicBezTo>
                  <a:cubicBezTo>
                    <a:pt x="42" y="22"/>
                    <a:pt x="25" y="45"/>
                    <a:pt x="25" y="73"/>
                  </a:cubicBezTo>
                  <a:lnTo>
                    <a:pt x="25" y="163"/>
                  </a:lnTo>
                  <a:lnTo>
                    <a:pt x="0" y="163"/>
                  </a:lnTo>
                  <a:lnTo>
                    <a:pt x="0" y="2"/>
                  </a:lnTo>
                  <a:lnTo>
                    <a:pt x="25" y="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83" name="Freeform 120"/>
            <p:cNvSpPr>
              <a:spLocks noChangeArrowheads="1"/>
            </p:cNvSpPr>
            <p:nvPr/>
          </p:nvSpPr>
          <p:spPr bwMode="auto">
            <a:xfrm>
              <a:off x="7876542" y="5325835"/>
              <a:ext cx="54573" cy="81141"/>
            </a:xfrm>
            <a:custGeom>
              <a:avLst/>
              <a:gdLst>
                <a:gd name="T0" fmla="*/ 2147483647 w 151"/>
                <a:gd name="T1" fmla="*/ 2147483647 h 227"/>
                <a:gd name="T2" fmla="*/ 2147483647 w 151"/>
                <a:gd name="T3" fmla="*/ 2147483647 h 227"/>
                <a:gd name="T4" fmla="*/ 2147483647 w 151"/>
                <a:gd name="T5" fmla="*/ 2147483647 h 227"/>
                <a:gd name="T6" fmla="*/ 2147483647 w 151"/>
                <a:gd name="T7" fmla="*/ 2147483647 h 227"/>
                <a:gd name="T8" fmla="*/ 2147483647 w 151"/>
                <a:gd name="T9" fmla="*/ 2147483647 h 227"/>
                <a:gd name="T10" fmla="*/ 0 w 151"/>
                <a:gd name="T11" fmla="*/ 2147483647 h 227"/>
                <a:gd name="T12" fmla="*/ 2147483647 w 151"/>
                <a:gd name="T13" fmla="*/ 2147483647 h 227"/>
                <a:gd name="T14" fmla="*/ 2147483647 w 151"/>
                <a:gd name="T15" fmla="*/ 2147483647 h 227"/>
                <a:gd name="T16" fmla="*/ 2147483647 w 151"/>
                <a:gd name="T17" fmla="*/ 2147483647 h 227"/>
                <a:gd name="T18" fmla="*/ 2147483647 w 151"/>
                <a:gd name="T19" fmla="*/ 0 h 227"/>
                <a:gd name="T20" fmla="*/ 2147483647 w 151"/>
                <a:gd name="T21" fmla="*/ 0 h 227"/>
                <a:gd name="T22" fmla="*/ 2147483647 w 151"/>
                <a:gd name="T23" fmla="*/ 2147483647 h 227"/>
                <a:gd name="T24" fmla="*/ 2147483647 w 151"/>
                <a:gd name="T25" fmla="*/ 2147483647 h 227"/>
                <a:gd name="T26" fmla="*/ 2147483647 w 151"/>
                <a:gd name="T27" fmla="*/ 2147483647 h 227"/>
                <a:gd name="T28" fmla="*/ 2147483647 w 151"/>
                <a:gd name="T29" fmla="*/ 2147483647 h 227"/>
                <a:gd name="T30" fmla="*/ 2147483647 w 151"/>
                <a:gd name="T31" fmla="*/ 2147483647 h 227"/>
                <a:gd name="T32" fmla="*/ 2147483647 w 151"/>
                <a:gd name="T33" fmla="*/ 2147483647 h 2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1" h="227">
                  <a:moveTo>
                    <a:pt x="150" y="223"/>
                  </a:moveTo>
                  <a:lnTo>
                    <a:pt x="124" y="223"/>
                  </a:lnTo>
                  <a:lnTo>
                    <a:pt x="124" y="201"/>
                  </a:lnTo>
                  <a:cubicBezTo>
                    <a:pt x="116" y="218"/>
                    <a:pt x="96" y="226"/>
                    <a:pt x="73" y="226"/>
                  </a:cubicBezTo>
                  <a:cubicBezTo>
                    <a:pt x="26" y="226"/>
                    <a:pt x="0" y="186"/>
                    <a:pt x="0" y="141"/>
                  </a:cubicBezTo>
                  <a:cubicBezTo>
                    <a:pt x="0" y="96"/>
                    <a:pt x="26" y="57"/>
                    <a:pt x="73" y="57"/>
                  </a:cubicBezTo>
                  <a:cubicBezTo>
                    <a:pt x="90" y="57"/>
                    <a:pt x="113" y="62"/>
                    <a:pt x="124" y="82"/>
                  </a:cubicBezTo>
                  <a:lnTo>
                    <a:pt x="124" y="0"/>
                  </a:lnTo>
                  <a:lnTo>
                    <a:pt x="150" y="0"/>
                  </a:lnTo>
                  <a:lnTo>
                    <a:pt x="150" y="223"/>
                  </a:lnTo>
                  <a:close/>
                  <a:moveTo>
                    <a:pt x="76" y="203"/>
                  </a:moveTo>
                  <a:cubicBezTo>
                    <a:pt x="113" y="203"/>
                    <a:pt x="124" y="172"/>
                    <a:pt x="124" y="144"/>
                  </a:cubicBezTo>
                  <a:cubicBezTo>
                    <a:pt x="124" y="113"/>
                    <a:pt x="110" y="82"/>
                    <a:pt x="73" y="82"/>
                  </a:cubicBezTo>
                  <a:cubicBezTo>
                    <a:pt x="37" y="82"/>
                    <a:pt x="26" y="113"/>
                    <a:pt x="26" y="144"/>
                  </a:cubicBezTo>
                  <a:cubicBezTo>
                    <a:pt x="26" y="175"/>
                    <a:pt x="42" y="203"/>
                    <a:pt x="76" y="203"/>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84" name="Freeform 121"/>
            <p:cNvSpPr>
              <a:spLocks noChangeArrowheads="1"/>
            </p:cNvSpPr>
            <p:nvPr/>
          </p:nvSpPr>
          <p:spPr bwMode="auto">
            <a:xfrm>
              <a:off x="7938729" y="5348656"/>
              <a:ext cx="55841" cy="59589"/>
            </a:xfrm>
            <a:custGeom>
              <a:avLst/>
              <a:gdLst>
                <a:gd name="T0" fmla="*/ 2147483647 w 154"/>
                <a:gd name="T1" fmla="*/ 2147483647 h 168"/>
                <a:gd name="T2" fmla="*/ 2147483647 w 154"/>
                <a:gd name="T3" fmla="*/ 2147483647 h 168"/>
                <a:gd name="T4" fmla="*/ 2147483647 w 154"/>
                <a:gd name="T5" fmla="*/ 2147483647 h 168"/>
                <a:gd name="T6" fmla="*/ 2147483647 w 154"/>
                <a:gd name="T7" fmla="*/ 2147483647 h 168"/>
                <a:gd name="T8" fmla="*/ 0 w 154"/>
                <a:gd name="T9" fmla="*/ 2147483647 h 168"/>
                <a:gd name="T10" fmla="*/ 2147483647 w 154"/>
                <a:gd name="T11" fmla="*/ 2147483647 h 168"/>
                <a:gd name="T12" fmla="*/ 2147483647 w 154"/>
                <a:gd name="T13" fmla="*/ 2147483647 h 168"/>
                <a:gd name="T14" fmla="*/ 2147483647 w 154"/>
                <a:gd name="T15" fmla="*/ 2147483647 h 168"/>
                <a:gd name="T16" fmla="*/ 2147483647 w 154"/>
                <a:gd name="T17" fmla="*/ 2147483647 h 168"/>
                <a:gd name="T18" fmla="*/ 2147483647 w 154"/>
                <a:gd name="T19" fmla="*/ 2147483647 h 168"/>
                <a:gd name="T20" fmla="*/ 2147483647 w 154"/>
                <a:gd name="T21" fmla="*/ 0 h 168"/>
                <a:gd name="T22" fmla="*/ 2147483647 w 154"/>
                <a:gd name="T23" fmla="*/ 2147483647 h 168"/>
                <a:gd name="T24" fmla="*/ 2147483647 w 154"/>
                <a:gd name="T25" fmla="*/ 2147483647 h 168"/>
                <a:gd name="T26" fmla="*/ 2147483647 w 154"/>
                <a:gd name="T27" fmla="*/ 2147483647 h 168"/>
                <a:gd name="T28" fmla="*/ 2147483647 w 154"/>
                <a:gd name="T29" fmla="*/ 2147483647 h 168"/>
                <a:gd name="T30" fmla="*/ 2147483647 w 154"/>
                <a:gd name="T31" fmla="*/ 2147483647 h 168"/>
                <a:gd name="T32" fmla="*/ 2147483647 w 154"/>
                <a:gd name="T33" fmla="*/ 2147483647 h 168"/>
                <a:gd name="T34" fmla="*/ 2147483647 w 154"/>
                <a:gd name="T35" fmla="*/ 2147483647 h 168"/>
                <a:gd name="T36" fmla="*/ 2147483647 w 154"/>
                <a:gd name="T37" fmla="*/ 2147483647 h 168"/>
                <a:gd name="T38" fmla="*/ 2147483647 w 154"/>
                <a:gd name="T39" fmla="*/ 2147483647 h 168"/>
                <a:gd name="T40" fmla="*/ 2147483647 w 154"/>
                <a:gd name="T41" fmla="*/ 2147483647 h 168"/>
                <a:gd name="T42" fmla="*/ 2147483647 w 154"/>
                <a:gd name="T43" fmla="*/ 2147483647 h 1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4" h="168">
                  <a:moveTo>
                    <a:pt x="153" y="161"/>
                  </a:moveTo>
                  <a:cubicBezTo>
                    <a:pt x="147" y="164"/>
                    <a:pt x="142" y="167"/>
                    <a:pt x="133" y="167"/>
                  </a:cubicBezTo>
                  <a:cubicBezTo>
                    <a:pt x="119" y="167"/>
                    <a:pt x="111" y="158"/>
                    <a:pt x="111" y="141"/>
                  </a:cubicBezTo>
                  <a:cubicBezTo>
                    <a:pt x="96" y="158"/>
                    <a:pt x="77" y="167"/>
                    <a:pt x="54" y="167"/>
                  </a:cubicBezTo>
                  <a:cubicBezTo>
                    <a:pt x="26" y="167"/>
                    <a:pt x="0" y="153"/>
                    <a:pt x="0" y="122"/>
                  </a:cubicBezTo>
                  <a:cubicBezTo>
                    <a:pt x="0" y="85"/>
                    <a:pt x="29" y="77"/>
                    <a:pt x="54" y="71"/>
                  </a:cubicBezTo>
                  <a:cubicBezTo>
                    <a:pt x="82" y="65"/>
                    <a:pt x="108" y="68"/>
                    <a:pt x="108" y="48"/>
                  </a:cubicBezTo>
                  <a:cubicBezTo>
                    <a:pt x="108" y="26"/>
                    <a:pt x="88" y="23"/>
                    <a:pt x="71" y="23"/>
                  </a:cubicBezTo>
                  <a:cubicBezTo>
                    <a:pt x="48" y="23"/>
                    <a:pt x="31" y="29"/>
                    <a:pt x="31" y="54"/>
                  </a:cubicBezTo>
                  <a:lnTo>
                    <a:pt x="6" y="54"/>
                  </a:lnTo>
                  <a:cubicBezTo>
                    <a:pt x="9" y="14"/>
                    <a:pt x="37" y="0"/>
                    <a:pt x="74" y="0"/>
                  </a:cubicBezTo>
                  <a:cubicBezTo>
                    <a:pt x="102" y="0"/>
                    <a:pt x="133" y="6"/>
                    <a:pt x="133" y="45"/>
                  </a:cubicBezTo>
                  <a:lnTo>
                    <a:pt x="133" y="127"/>
                  </a:lnTo>
                  <a:cubicBezTo>
                    <a:pt x="133" y="139"/>
                    <a:pt x="133" y="144"/>
                    <a:pt x="142" y="144"/>
                  </a:cubicBezTo>
                  <a:cubicBezTo>
                    <a:pt x="144" y="144"/>
                    <a:pt x="147" y="144"/>
                    <a:pt x="150" y="141"/>
                  </a:cubicBezTo>
                  <a:lnTo>
                    <a:pt x="150" y="161"/>
                  </a:lnTo>
                  <a:lnTo>
                    <a:pt x="153" y="161"/>
                  </a:lnTo>
                  <a:close/>
                  <a:moveTo>
                    <a:pt x="31" y="116"/>
                  </a:moveTo>
                  <a:cubicBezTo>
                    <a:pt x="31" y="133"/>
                    <a:pt x="46" y="139"/>
                    <a:pt x="63" y="139"/>
                  </a:cubicBezTo>
                  <a:cubicBezTo>
                    <a:pt x="96" y="139"/>
                    <a:pt x="111" y="116"/>
                    <a:pt x="111" y="102"/>
                  </a:cubicBezTo>
                  <a:lnTo>
                    <a:pt x="111" y="77"/>
                  </a:lnTo>
                  <a:cubicBezTo>
                    <a:pt x="91" y="91"/>
                    <a:pt x="31" y="77"/>
                    <a:pt x="31" y="116"/>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85" name="Freeform 122"/>
            <p:cNvSpPr>
              <a:spLocks noChangeArrowheads="1"/>
            </p:cNvSpPr>
            <p:nvPr/>
          </p:nvSpPr>
          <p:spPr bwMode="auto">
            <a:xfrm>
              <a:off x="7999647" y="5325835"/>
              <a:ext cx="8883" cy="81141"/>
            </a:xfrm>
            <a:custGeom>
              <a:avLst/>
              <a:gdLst>
                <a:gd name="T0" fmla="*/ 0 w 26"/>
                <a:gd name="T1" fmla="*/ 0 h 224"/>
                <a:gd name="T2" fmla="*/ 2147483647 w 26"/>
                <a:gd name="T3" fmla="*/ 0 h 224"/>
                <a:gd name="T4" fmla="*/ 2147483647 w 26"/>
                <a:gd name="T5" fmla="*/ 2147483647 h 224"/>
                <a:gd name="T6" fmla="*/ 0 w 26"/>
                <a:gd name="T7" fmla="*/ 2147483647 h 224"/>
                <a:gd name="T8" fmla="*/ 0 w 26"/>
                <a:gd name="T9" fmla="*/ 0 h 2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224">
                  <a:moveTo>
                    <a:pt x="0" y="0"/>
                  </a:moveTo>
                  <a:lnTo>
                    <a:pt x="25" y="0"/>
                  </a:lnTo>
                  <a:lnTo>
                    <a:pt x="25" y="223"/>
                  </a:lnTo>
                  <a:lnTo>
                    <a:pt x="0" y="223"/>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86" name="Freeform 123"/>
            <p:cNvSpPr>
              <a:spLocks noChangeArrowheads="1"/>
            </p:cNvSpPr>
            <p:nvPr/>
          </p:nvSpPr>
          <p:spPr bwMode="auto">
            <a:xfrm>
              <a:off x="8017414" y="5348656"/>
              <a:ext cx="54572" cy="59589"/>
            </a:xfrm>
            <a:custGeom>
              <a:avLst/>
              <a:gdLst>
                <a:gd name="T0" fmla="*/ 2147483647 w 153"/>
                <a:gd name="T1" fmla="*/ 2147483647 h 168"/>
                <a:gd name="T2" fmla="*/ 2147483647 w 153"/>
                <a:gd name="T3" fmla="*/ 2147483647 h 168"/>
                <a:gd name="T4" fmla="*/ 2147483647 w 153"/>
                <a:gd name="T5" fmla="*/ 2147483647 h 168"/>
                <a:gd name="T6" fmla="*/ 2147483647 w 153"/>
                <a:gd name="T7" fmla="*/ 2147483647 h 168"/>
                <a:gd name="T8" fmla="*/ 0 w 153"/>
                <a:gd name="T9" fmla="*/ 2147483647 h 168"/>
                <a:gd name="T10" fmla="*/ 2147483647 w 153"/>
                <a:gd name="T11" fmla="*/ 2147483647 h 168"/>
                <a:gd name="T12" fmla="*/ 2147483647 w 153"/>
                <a:gd name="T13" fmla="*/ 2147483647 h 168"/>
                <a:gd name="T14" fmla="*/ 2147483647 w 153"/>
                <a:gd name="T15" fmla="*/ 2147483647 h 168"/>
                <a:gd name="T16" fmla="*/ 2147483647 w 153"/>
                <a:gd name="T17" fmla="*/ 2147483647 h 168"/>
                <a:gd name="T18" fmla="*/ 2147483647 w 153"/>
                <a:gd name="T19" fmla="*/ 2147483647 h 168"/>
                <a:gd name="T20" fmla="*/ 2147483647 w 153"/>
                <a:gd name="T21" fmla="*/ 0 h 168"/>
                <a:gd name="T22" fmla="*/ 2147483647 w 153"/>
                <a:gd name="T23" fmla="*/ 2147483647 h 168"/>
                <a:gd name="T24" fmla="*/ 2147483647 w 153"/>
                <a:gd name="T25" fmla="*/ 2147483647 h 168"/>
                <a:gd name="T26" fmla="*/ 2147483647 w 153"/>
                <a:gd name="T27" fmla="*/ 2147483647 h 168"/>
                <a:gd name="T28" fmla="*/ 2147483647 w 153"/>
                <a:gd name="T29" fmla="*/ 2147483647 h 168"/>
                <a:gd name="T30" fmla="*/ 2147483647 w 153"/>
                <a:gd name="T31" fmla="*/ 2147483647 h 168"/>
                <a:gd name="T32" fmla="*/ 2147483647 w 153"/>
                <a:gd name="T33" fmla="*/ 2147483647 h 168"/>
                <a:gd name="T34" fmla="*/ 2147483647 w 153"/>
                <a:gd name="T35" fmla="*/ 2147483647 h 168"/>
                <a:gd name="T36" fmla="*/ 2147483647 w 153"/>
                <a:gd name="T37" fmla="*/ 2147483647 h 168"/>
                <a:gd name="T38" fmla="*/ 2147483647 w 153"/>
                <a:gd name="T39" fmla="*/ 2147483647 h 168"/>
                <a:gd name="T40" fmla="*/ 2147483647 w 153"/>
                <a:gd name="T41" fmla="*/ 2147483647 h 168"/>
                <a:gd name="T42" fmla="*/ 2147483647 w 153"/>
                <a:gd name="T43" fmla="*/ 2147483647 h 1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8">
                  <a:moveTo>
                    <a:pt x="152" y="161"/>
                  </a:moveTo>
                  <a:cubicBezTo>
                    <a:pt x="146" y="164"/>
                    <a:pt x="141" y="167"/>
                    <a:pt x="132" y="167"/>
                  </a:cubicBezTo>
                  <a:cubicBezTo>
                    <a:pt x="118" y="167"/>
                    <a:pt x="110" y="158"/>
                    <a:pt x="110" y="141"/>
                  </a:cubicBezTo>
                  <a:cubicBezTo>
                    <a:pt x="96" y="158"/>
                    <a:pt x="76" y="167"/>
                    <a:pt x="53" y="167"/>
                  </a:cubicBezTo>
                  <a:cubicBezTo>
                    <a:pt x="25" y="167"/>
                    <a:pt x="0" y="153"/>
                    <a:pt x="0" y="122"/>
                  </a:cubicBezTo>
                  <a:cubicBezTo>
                    <a:pt x="0" y="85"/>
                    <a:pt x="28" y="77"/>
                    <a:pt x="53" y="71"/>
                  </a:cubicBezTo>
                  <a:cubicBezTo>
                    <a:pt x="82" y="65"/>
                    <a:pt x="107" y="68"/>
                    <a:pt x="107" y="48"/>
                  </a:cubicBezTo>
                  <a:cubicBezTo>
                    <a:pt x="107" y="26"/>
                    <a:pt x="87" y="23"/>
                    <a:pt x="70" y="23"/>
                  </a:cubicBezTo>
                  <a:cubicBezTo>
                    <a:pt x="48" y="23"/>
                    <a:pt x="31" y="29"/>
                    <a:pt x="31" y="54"/>
                  </a:cubicBezTo>
                  <a:lnTo>
                    <a:pt x="5" y="54"/>
                  </a:lnTo>
                  <a:cubicBezTo>
                    <a:pt x="8" y="14"/>
                    <a:pt x="36" y="0"/>
                    <a:pt x="73" y="0"/>
                  </a:cubicBezTo>
                  <a:cubicBezTo>
                    <a:pt x="101" y="0"/>
                    <a:pt x="132" y="6"/>
                    <a:pt x="132" y="45"/>
                  </a:cubicBezTo>
                  <a:lnTo>
                    <a:pt x="132" y="127"/>
                  </a:lnTo>
                  <a:cubicBezTo>
                    <a:pt x="132" y="139"/>
                    <a:pt x="132" y="144"/>
                    <a:pt x="141" y="144"/>
                  </a:cubicBezTo>
                  <a:cubicBezTo>
                    <a:pt x="144" y="144"/>
                    <a:pt x="146" y="144"/>
                    <a:pt x="149" y="141"/>
                  </a:cubicBezTo>
                  <a:lnTo>
                    <a:pt x="149" y="161"/>
                  </a:lnTo>
                  <a:lnTo>
                    <a:pt x="152" y="161"/>
                  </a:lnTo>
                  <a:close/>
                  <a:moveTo>
                    <a:pt x="31" y="116"/>
                  </a:moveTo>
                  <a:cubicBezTo>
                    <a:pt x="31" y="133"/>
                    <a:pt x="45" y="139"/>
                    <a:pt x="62" y="139"/>
                  </a:cubicBezTo>
                  <a:cubicBezTo>
                    <a:pt x="96" y="139"/>
                    <a:pt x="110" y="116"/>
                    <a:pt x="110" y="102"/>
                  </a:cubicBezTo>
                  <a:lnTo>
                    <a:pt x="110" y="77"/>
                  </a:lnTo>
                  <a:cubicBezTo>
                    <a:pt x="90" y="91"/>
                    <a:pt x="31" y="77"/>
                    <a:pt x="31" y="116"/>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87" name="Freeform 124"/>
            <p:cNvSpPr>
              <a:spLocks noChangeArrowheads="1"/>
            </p:cNvSpPr>
            <p:nvPr/>
          </p:nvSpPr>
          <p:spPr bwMode="auto">
            <a:xfrm>
              <a:off x="8070717" y="5346121"/>
              <a:ext cx="55841" cy="81141"/>
            </a:xfrm>
            <a:custGeom>
              <a:avLst/>
              <a:gdLst>
                <a:gd name="T0" fmla="*/ 2147483647 w 154"/>
                <a:gd name="T1" fmla="*/ 2147483647 h 226"/>
                <a:gd name="T2" fmla="*/ 2147483647 w 154"/>
                <a:gd name="T3" fmla="*/ 2147483647 h 226"/>
                <a:gd name="T4" fmla="*/ 2147483647 w 154"/>
                <a:gd name="T5" fmla="*/ 2147483647 h 226"/>
                <a:gd name="T6" fmla="*/ 2147483647 w 154"/>
                <a:gd name="T7" fmla="*/ 2147483647 h 226"/>
                <a:gd name="T8" fmla="*/ 2147483647 w 154"/>
                <a:gd name="T9" fmla="*/ 2147483647 h 226"/>
                <a:gd name="T10" fmla="*/ 2147483647 w 154"/>
                <a:gd name="T11" fmla="*/ 2147483647 h 226"/>
                <a:gd name="T12" fmla="*/ 2147483647 w 154"/>
                <a:gd name="T13" fmla="*/ 2147483647 h 226"/>
                <a:gd name="T14" fmla="*/ 0 w 154"/>
                <a:gd name="T15" fmla="*/ 0 h 226"/>
                <a:gd name="T16" fmla="*/ 2147483647 w 154"/>
                <a:gd name="T17" fmla="*/ 0 h 226"/>
                <a:gd name="T18" fmla="*/ 2147483647 w 154"/>
                <a:gd name="T19" fmla="*/ 2147483647 h 226"/>
                <a:gd name="T20" fmla="*/ 2147483647 w 154"/>
                <a:gd name="T21" fmla="*/ 2147483647 h 226"/>
                <a:gd name="T22" fmla="*/ 2147483647 w 154"/>
                <a:gd name="T23" fmla="*/ 0 h 226"/>
                <a:gd name="T24" fmla="*/ 2147483647 w 154"/>
                <a:gd name="T25" fmla="*/ 0 h 226"/>
                <a:gd name="T26" fmla="*/ 2147483647 w 154"/>
                <a:gd name="T27" fmla="*/ 2147483647 h 22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4" h="226">
                  <a:moveTo>
                    <a:pt x="82" y="183"/>
                  </a:moveTo>
                  <a:cubicBezTo>
                    <a:pt x="71" y="214"/>
                    <a:pt x="59" y="225"/>
                    <a:pt x="34" y="225"/>
                  </a:cubicBezTo>
                  <a:cubicBezTo>
                    <a:pt x="28" y="225"/>
                    <a:pt x="23" y="225"/>
                    <a:pt x="17" y="222"/>
                  </a:cubicBezTo>
                  <a:lnTo>
                    <a:pt x="17" y="200"/>
                  </a:lnTo>
                  <a:cubicBezTo>
                    <a:pt x="23" y="203"/>
                    <a:pt x="28" y="203"/>
                    <a:pt x="31" y="203"/>
                  </a:cubicBezTo>
                  <a:cubicBezTo>
                    <a:pt x="42" y="203"/>
                    <a:pt x="48" y="197"/>
                    <a:pt x="54" y="189"/>
                  </a:cubicBezTo>
                  <a:lnTo>
                    <a:pt x="65" y="160"/>
                  </a:lnTo>
                  <a:lnTo>
                    <a:pt x="0" y="0"/>
                  </a:lnTo>
                  <a:lnTo>
                    <a:pt x="31" y="0"/>
                  </a:lnTo>
                  <a:lnTo>
                    <a:pt x="79" y="132"/>
                  </a:lnTo>
                  <a:lnTo>
                    <a:pt x="124" y="0"/>
                  </a:lnTo>
                  <a:lnTo>
                    <a:pt x="153" y="0"/>
                  </a:lnTo>
                  <a:lnTo>
                    <a:pt x="82" y="18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88" name="Freeform 125"/>
            <p:cNvSpPr>
              <a:spLocks noChangeArrowheads="1"/>
            </p:cNvSpPr>
            <p:nvPr/>
          </p:nvSpPr>
          <p:spPr bwMode="auto">
            <a:xfrm>
              <a:off x="8157017" y="5325835"/>
              <a:ext cx="63456" cy="81141"/>
            </a:xfrm>
            <a:custGeom>
              <a:avLst/>
              <a:gdLst>
                <a:gd name="T0" fmla="*/ 2147483647 w 176"/>
                <a:gd name="T1" fmla="*/ 0 h 224"/>
                <a:gd name="T2" fmla="*/ 2147483647 w 176"/>
                <a:gd name="T3" fmla="*/ 0 h 224"/>
                <a:gd name="T4" fmla="*/ 2147483647 w 176"/>
                <a:gd name="T5" fmla="*/ 2147483647 h 224"/>
                <a:gd name="T6" fmla="*/ 2147483647 w 176"/>
                <a:gd name="T7" fmla="*/ 2147483647 h 224"/>
                <a:gd name="T8" fmla="*/ 2147483647 w 176"/>
                <a:gd name="T9" fmla="*/ 2147483647 h 224"/>
                <a:gd name="T10" fmla="*/ 2147483647 w 176"/>
                <a:gd name="T11" fmla="*/ 2147483647 h 224"/>
                <a:gd name="T12" fmla="*/ 2147483647 w 176"/>
                <a:gd name="T13" fmla="*/ 2147483647 h 224"/>
                <a:gd name="T14" fmla="*/ 2147483647 w 176"/>
                <a:gd name="T15" fmla="*/ 2147483647 h 224"/>
                <a:gd name="T16" fmla="*/ 0 w 176"/>
                <a:gd name="T17" fmla="*/ 2147483647 h 224"/>
                <a:gd name="T18" fmla="*/ 0 w 176"/>
                <a:gd name="T19" fmla="*/ 0 h 224"/>
                <a:gd name="T20" fmla="*/ 2147483647 w 176"/>
                <a:gd name="T21" fmla="*/ 0 h 224"/>
                <a:gd name="T22" fmla="*/ 2147483647 w 176"/>
                <a:gd name="T23" fmla="*/ 2147483647 h 224"/>
                <a:gd name="T24" fmla="*/ 2147483647 w 176"/>
                <a:gd name="T25" fmla="*/ 2147483647 h 224"/>
                <a:gd name="T26" fmla="*/ 2147483647 w 176"/>
                <a:gd name="T27" fmla="*/ 2147483647 h 224"/>
                <a:gd name="T28" fmla="*/ 2147483647 w 176"/>
                <a:gd name="T29" fmla="*/ 2147483647 h 224"/>
                <a:gd name="T30" fmla="*/ 2147483647 w 176"/>
                <a:gd name="T31" fmla="*/ 2147483647 h 224"/>
                <a:gd name="T32" fmla="*/ 2147483647 w 176"/>
                <a:gd name="T33" fmla="*/ 2147483647 h 224"/>
                <a:gd name="T34" fmla="*/ 2147483647 w 176"/>
                <a:gd name="T35" fmla="*/ 2147483647 h 224"/>
                <a:gd name="T36" fmla="*/ 2147483647 w 176"/>
                <a:gd name="T37" fmla="*/ 2147483647 h 224"/>
                <a:gd name="T38" fmla="*/ 2147483647 w 176"/>
                <a:gd name="T39" fmla="*/ 2147483647 h 224"/>
                <a:gd name="T40" fmla="*/ 2147483647 w 176"/>
                <a:gd name="T41" fmla="*/ 2147483647 h 224"/>
                <a:gd name="T42" fmla="*/ 2147483647 w 176"/>
                <a:gd name="T43" fmla="*/ 2147483647 h 224"/>
                <a:gd name="T44" fmla="*/ 2147483647 w 176"/>
                <a:gd name="T45" fmla="*/ 2147483647 h 22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76" h="224">
                  <a:moveTo>
                    <a:pt x="3" y="0"/>
                  </a:moveTo>
                  <a:lnTo>
                    <a:pt x="82" y="0"/>
                  </a:lnTo>
                  <a:cubicBezTo>
                    <a:pt x="102" y="0"/>
                    <a:pt x="127" y="1"/>
                    <a:pt x="141" y="9"/>
                  </a:cubicBezTo>
                  <a:cubicBezTo>
                    <a:pt x="155" y="18"/>
                    <a:pt x="167" y="34"/>
                    <a:pt x="167" y="54"/>
                  </a:cubicBezTo>
                  <a:cubicBezTo>
                    <a:pt x="167" y="76"/>
                    <a:pt x="155" y="96"/>
                    <a:pt x="133" y="105"/>
                  </a:cubicBezTo>
                  <a:cubicBezTo>
                    <a:pt x="161" y="110"/>
                    <a:pt x="175" y="130"/>
                    <a:pt x="175" y="158"/>
                  </a:cubicBezTo>
                  <a:cubicBezTo>
                    <a:pt x="175" y="189"/>
                    <a:pt x="153" y="223"/>
                    <a:pt x="107" y="223"/>
                  </a:cubicBezTo>
                  <a:lnTo>
                    <a:pt x="0" y="223"/>
                  </a:lnTo>
                  <a:lnTo>
                    <a:pt x="0" y="0"/>
                  </a:lnTo>
                  <a:lnTo>
                    <a:pt x="3" y="0"/>
                  </a:lnTo>
                  <a:close/>
                  <a:moveTo>
                    <a:pt x="31" y="96"/>
                  </a:moveTo>
                  <a:lnTo>
                    <a:pt x="90" y="96"/>
                  </a:lnTo>
                  <a:cubicBezTo>
                    <a:pt x="124" y="96"/>
                    <a:pt x="138" y="85"/>
                    <a:pt x="138" y="60"/>
                  </a:cubicBezTo>
                  <a:cubicBezTo>
                    <a:pt x="138" y="28"/>
                    <a:pt x="116" y="26"/>
                    <a:pt x="90" y="26"/>
                  </a:cubicBezTo>
                  <a:lnTo>
                    <a:pt x="31" y="26"/>
                  </a:lnTo>
                  <a:lnTo>
                    <a:pt x="31" y="96"/>
                  </a:lnTo>
                  <a:close/>
                  <a:moveTo>
                    <a:pt x="31" y="198"/>
                  </a:moveTo>
                  <a:lnTo>
                    <a:pt x="105" y="198"/>
                  </a:lnTo>
                  <a:cubicBezTo>
                    <a:pt x="130" y="198"/>
                    <a:pt x="147" y="184"/>
                    <a:pt x="147" y="158"/>
                  </a:cubicBezTo>
                  <a:cubicBezTo>
                    <a:pt x="147" y="130"/>
                    <a:pt x="124" y="122"/>
                    <a:pt x="99" y="122"/>
                  </a:cubicBezTo>
                  <a:lnTo>
                    <a:pt x="31" y="122"/>
                  </a:lnTo>
                  <a:lnTo>
                    <a:pt x="31" y="198"/>
                  </a:ln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89" name="Freeform 126"/>
            <p:cNvSpPr>
              <a:spLocks noChangeArrowheads="1"/>
            </p:cNvSpPr>
            <p:nvPr/>
          </p:nvSpPr>
          <p:spPr bwMode="auto">
            <a:xfrm>
              <a:off x="8226819" y="5348656"/>
              <a:ext cx="54573" cy="59589"/>
            </a:xfrm>
            <a:custGeom>
              <a:avLst/>
              <a:gdLst>
                <a:gd name="T0" fmla="*/ 2147483647 w 153"/>
                <a:gd name="T1" fmla="*/ 2147483647 h 168"/>
                <a:gd name="T2" fmla="*/ 2147483647 w 153"/>
                <a:gd name="T3" fmla="*/ 2147483647 h 168"/>
                <a:gd name="T4" fmla="*/ 2147483647 w 153"/>
                <a:gd name="T5" fmla="*/ 2147483647 h 168"/>
                <a:gd name="T6" fmla="*/ 2147483647 w 153"/>
                <a:gd name="T7" fmla="*/ 2147483647 h 168"/>
                <a:gd name="T8" fmla="*/ 0 w 153"/>
                <a:gd name="T9" fmla="*/ 2147483647 h 168"/>
                <a:gd name="T10" fmla="*/ 2147483647 w 153"/>
                <a:gd name="T11" fmla="*/ 2147483647 h 168"/>
                <a:gd name="T12" fmla="*/ 2147483647 w 153"/>
                <a:gd name="T13" fmla="*/ 2147483647 h 168"/>
                <a:gd name="T14" fmla="*/ 2147483647 w 153"/>
                <a:gd name="T15" fmla="*/ 2147483647 h 168"/>
                <a:gd name="T16" fmla="*/ 2147483647 w 153"/>
                <a:gd name="T17" fmla="*/ 2147483647 h 168"/>
                <a:gd name="T18" fmla="*/ 2147483647 w 153"/>
                <a:gd name="T19" fmla="*/ 2147483647 h 168"/>
                <a:gd name="T20" fmla="*/ 2147483647 w 153"/>
                <a:gd name="T21" fmla="*/ 0 h 168"/>
                <a:gd name="T22" fmla="*/ 2147483647 w 153"/>
                <a:gd name="T23" fmla="*/ 2147483647 h 168"/>
                <a:gd name="T24" fmla="*/ 2147483647 w 153"/>
                <a:gd name="T25" fmla="*/ 2147483647 h 168"/>
                <a:gd name="T26" fmla="*/ 2147483647 w 153"/>
                <a:gd name="T27" fmla="*/ 2147483647 h 168"/>
                <a:gd name="T28" fmla="*/ 2147483647 w 153"/>
                <a:gd name="T29" fmla="*/ 2147483647 h 168"/>
                <a:gd name="T30" fmla="*/ 2147483647 w 153"/>
                <a:gd name="T31" fmla="*/ 2147483647 h 168"/>
                <a:gd name="T32" fmla="*/ 2147483647 w 153"/>
                <a:gd name="T33" fmla="*/ 2147483647 h 168"/>
                <a:gd name="T34" fmla="*/ 2147483647 w 153"/>
                <a:gd name="T35" fmla="*/ 2147483647 h 168"/>
                <a:gd name="T36" fmla="*/ 2147483647 w 153"/>
                <a:gd name="T37" fmla="*/ 2147483647 h 168"/>
                <a:gd name="T38" fmla="*/ 2147483647 w 153"/>
                <a:gd name="T39" fmla="*/ 2147483647 h 168"/>
                <a:gd name="T40" fmla="*/ 2147483647 w 153"/>
                <a:gd name="T41" fmla="*/ 2147483647 h 168"/>
                <a:gd name="T42" fmla="*/ 2147483647 w 153"/>
                <a:gd name="T43" fmla="*/ 2147483647 h 1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8">
                  <a:moveTo>
                    <a:pt x="152" y="161"/>
                  </a:moveTo>
                  <a:cubicBezTo>
                    <a:pt x="147" y="164"/>
                    <a:pt x="141" y="167"/>
                    <a:pt x="133" y="167"/>
                  </a:cubicBezTo>
                  <a:cubicBezTo>
                    <a:pt x="119" y="167"/>
                    <a:pt x="110" y="158"/>
                    <a:pt x="110" y="141"/>
                  </a:cubicBezTo>
                  <a:cubicBezTo>
                    <a:pt x="96" y="158"/>
                    <a:pt x="76" y="167"/>
                    <a:pt x="54" y="167"/>
                  </a:cubicBezTo>
                  <a:cubicBezTo>
                    <a:pt x="25" y="167"/>
                    <a:pt x="0" y="153"/>
                    <a:pt x="0" y="122"/>
                  </a:cubicBezTo>
                  <a:cubicBezTo>
                    <a:pt x="0" y="85"/>
                    <a:pt x="28" y="77"/>
                    <a:pt x="54" y="71"/>
                  </a:cubicBezTo>
                  <a:cubicBezTo>
                    <a:pt x="82" y="65"/>
                    <a:pt x="107" y="68"/>
                    <a:pt x="107" y="48"/>
                  </a:cubicBezTo>
                  <a:cubicBezTo>
                    <a:pt x="107" y="26"/>
                    <a:pt x="88" y="23"/>
                    <a:pt x="71" y="23"/>
                  </a:cubicBezTo>
                  <a:cubicBezTo>
                    <a:pt x="48" y="23"/>
                    <a:pt x="31" y="29"/>
                    <a:pt x="31" y="54"/>
                  </a:cubicBezTo>
                  <a:lnTo>
                    <a:pt x="6" y="54"/>
                  </a:lnTo>
                  <a:cubicBezTo>
                    <a:pt x="9" y="14"/>
                    <a:pt x="37" y="0"/>
                    <a:pt x="73" y="0"/>
                  </a:cubicBezTo>
                  <a:cubicBezTo>
                    <a:pt x="102" y="0"/>
                    <a:pt x="133" y="6"/>
                    <a:pt x="133" y="45"/>
                  </a:cubicBezTo>
                  <a:lnTo>
                    <a:pt x="133" y="127"/>
                  </a:lnTo>
                  <a:cubicBezTo>
                    <a:pt x="133" y="139"/>
                    <a:pt x="133" y="144"/>
                    <a:pt x="141" y="144"/>
                  </a:cubicBezTo>
                  <a:cubicBezTo>
                    <a:pt x="144" y="144"/>
                    <a:pt x="147" y="144"/>
                    <a:pt x="150" y="141"/>
                  </a:cubicBezTo>
                  <a:lnTo>
                    <a:pt x="150" y="161"/>
                  </a:lnTo>
                  <a:lnTo>
                    <a:pt x="152" y="161"/>
                  </a:lnTo>
                  <a:close/>
                  <a:moveTo>
                    <a:pt x="28" y="116"/>
                  </a:moveTo>
                  <a:cubicBezTo>
                    <a:pt x="28" y="133"/>
                    <a:pt x="42" y="139"/>
                    <a:pt x="59" y="139"/>
                  </a:cubicBezTo>
                  <a:cubicBezTo>
                    <a:pt x="93" y="139"/>
                    <a:pt x="107" y="116"/>
                    <a:pt x="107" y="102"/>
                  </a:cubicBezTo>
                  <a:lnTo>
                    <a:pt x="107" y="77"/>
                  </a:lnTo>
                  <a:cubicBezTo>
                    <a:pt x="88" y="91"/>
                    <a:pt x="28" y="77"/>
                    <a:pt x="28" y="116"/>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90" name="Freeform 127"/>
            <p:cNvSpPr>
              <a:spLocks noChangeArrowheads="1"/>
            </p:cNvSpPr>
            <p:nvPr/>
          </p:nvSpPr>
          <p:spPr bwMode="auto">
            <a:xfrm>
              <a:off x="8280122" y="5346121"/>
              <a:ext cx="55841" cy="81141"/>
            </a:xfrm>
            <a:custGeom>
              <a:avLst/>
              <a:gdLst>
                <a:gd name="T0" fmla="*/ 2147483647 w 153"/>
                <a:gd name="T1" fmla="*/ 2147483647 h 226"/>
                <a:gd name="T2" fmla="*/ 2147483647 w 153"/>
                <a:gd name="T3" fmla="*/ 2147483647 h 226"/>
                <a:gd name="T4" fmla="*/ 2147483647 w 153"/>
                <a:gd name="T5" fmla="*/ 2147483647 h 226"/>
                <a:gd name="T6" fmla="*/ 2147483647 w 153"/>
                <a:gd name="T7" fmla="*/ 2147483647 h 226"/>
                <a:gd name="T8" fmla="*/ 2147483647 w 153"/>
                <a:gd name="T9" fmla="*/ 2147483647 h 226"/>
                <a:gd name="T10" fmla="*/ 2147483647 w 153"/>
                <a:gd name="T11" fmla="*/ 2147483647 h 226"/>
                <a:gd name="T12" fmla="*/ 2147483647 w 153"/>
                <a:gd name="T13" fmla="*/ 2147483647 h 226"/>
                <a:gd name="T14" fmla="*/ 0 w 153"/>
                <a:gd name="T15" fmla="*/ 0 h 226"/>
                <a:gd name="T16" fmla="*/ 2147483647 w 153"/>
                <a:gd name="T17" fmla="*/ 0 h 226"/>
                <a:gd name="T18" fmla="*/ 2147483647 w 153"/>
                <a:gd name="T19" fmla="*/ 2147483647 h 226"/>
                <a:gd name="T20" fmla="*/ 2147483647 w 153"/>
                <a:gd name="T21" fmla="*/ 2147483647 h 226"/>
                <a:gd name="T22" fmla="*/ 2147483647 w 153"/>
                <a:gd name="T23" fmla="*/ 0 h 226"/>
                <a:gd name="T24" fmla="*/ 2147483647 w 153"/>
                <a:gd name="T25" fmla="*/ 0 h 226"/>
                <a:gd name="T26" fmla="*/ 2147483647 w 153"/>
                <a:gd name="T27" fmla="*/ 2147483647 h 22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3" h="226">
                  <a:moveTo>
                    <a:pt x="82" y="183"/>
                  </a:moveTo>
                  <a:cubicBezTo>
                    <a:pt x="70" y="214"/>
                    <a:pt x="59" y="225"/>
                    <a:pt x="34" y="225"/>
                  </a:cubicBezTo>
                  <a:cubicBezTo>
                    <a:pt x="28" y="225"/>
                    <a:pt x="22" y="225"/>
                    <a:pt x="17" y="222"/>
                  </a:cubicBezTo>
                  <a:lnTo>
                    <a:pt x="17" y="200"/>
                  </a:lnTo>
                  <a:cubicBezTo>
                    <a:pt x="22" y="203"/>
                    <a:pt x="28" y="203"/>
                    <a:pt x="31" y="203"/>
                  </a:cubicBezTo>
                  <a:cubicBezTo>
                    <a:pt x="42" y="203"/>
                    <a:pt x="48" y="197"/>
                    <a:pt x="53" y="189"/>
                  </a:cubicBezTo>
                  <a:lnTo>
                    <a:pt x="65" y="160"/>
                  </a:lnTo>
                  <a:lnTo>
                    <a:pt x="0" y="0"/>
                  </a:lnTo>
                  <a:lnTo>
                    <a:pt x="31" y="0"/>
                  </a:lnTo>
                  <a:lnTo>
                    <a:pt x="79" y="132"/>
                  </a:lnTo>
                  <a:lnTo>
                    <a:pt x="124" y="0"/>
                  </a:lnTo>
                  <a:lnTo>
                    <a:pt x="152" y="0"/>
                  </a:lnTo>
                  <a:lnTo>
                    <a:pt x="82" y="18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91" name="Freeform 128"/>
            <p:cNvSpPr>
              <a:spLocks noChangeArrowheads="1"/>
            </p:cNvSpPr>
            <p:nvPr/>
          </p:nvSpPr>
          <p:spPr bwMode="auto">
            <a:xfrm>
              <a:off x="7434888" y="5458958"/>
              <a:ext cx="53303" cy="81141"/>
            </a:xfrm>
            <a:custGeom>
              <a:avLst/>
              <a:gdLst>
                <a:gd name="T0" fmla="*/ 0 w 148"/>
                <a:gd name="T1" fmla="*/ 0 h 224"/>
                <a:gd name="T2" fmla="*/ 2147483647 w 148"/>
                <a:gd name="T3" fmla="*/ 0 h 224"/>
                <a:gd name="T4" fmla="*/ 2147483647 w 148"/>
                <a:gd name="T5" fmla="*/ 2147483647 h 224"/>
                <a:gd name="T6" fmla="*/ 2147483647 w 148"/>
                <a:gd name="T7" fmla="*/ 2147483647 h 224"/>
                <a:gd name="T8" fmla="*/ 2147483647 w 148"/>
                <a:gd name="T9" fmla="*/ 2147483647 h 224"/>
                <a:gd name="T10" fmla="*/ 0 w 148"/>
                <a:gd name="T11" fmla="*/ 2147483647 h 224"/>
                <a:gd name="T12" fmla="*/ 0 w 148"/>
                <a:gd name="T13" fmla="*/ 0 h 2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8" h="224">
                  <a:moveTo>
                    <a:pt x="0" y="0"/>
                  </a:moveTo>
                  <a:lnTo>
                    <a:pt x="28" y="0"/>
                  </a:lnTo>
                  <a:lnTo>
                    <a:pt x="28" y="197"/>
                  </a:lnTo>
                  <a:lnTo>
                    <a:pt x="147" y="197"/>
                  </a:lnTo>
                  <a:lnTo>
                    <a:pt x="147" y="223"/>
                  </a:lnTo>
                  <a:lnTo>
                    <a:pt x="0" y="223"/>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92" name="Freeform 129"/>
            <p:cNvSpPr>
              <a:spLocks noChangeArrowheads="1"/>
            </p:cNvSpPr>
            <p:nvPr/>
          </p:nvSpPr>
          <p:spPr bwMode="auto">
            <a:xfrm>
              <a:off x="7489460" y="5483047"/>
              <a:ext cx="55841" cy="60856"/>
            </a:xfrm>
            <a:custGeom>
              <a:avLst/>
              <a:gdLst>
                <a:gd name="T0" fmla="*/ 2147483647 w 153"/>
                <a:gd name="T1" fmla="*/ 2147483647 h 167"/>
                <a:gd name="T2" fmla="*/ 2147483647 w 153"/>
                <a:gd name="T3" fmla="*/ 2147483647 h 167"/>
                <a:gd name="T4" fmla="*/ 2147483647 w 153"/>
                <a:gd name="T5" fmla="*/ 2147483647 h 167"/>
                <a:gd name="T6" fmla="*/ 2147483647 w 153"/>
                <a:gd name="T7" fmla="*/ 2147483647 h 167"/>
                <a:gd name="T8" fmla="*/ 0 w 153"/>
                <a:gd name="T9" fmla="*/ 2147483647 h 167"/>
                <a:gd name="T10" fmla="*/ 2147483647 w 153"/>
                <a:gd name="T11" fmla="*/ 2147483647 h 167"/>
                <a:gd name="T12" fmla="*/ 2147483647 w 153"/>
                <a:gd name="T13" fmla="*/ 2147483647 h 167"/>
                <a:gd name="T14" fmla="*/ 2147483647 w 153"/>
                <a:gd name="T15" fmla="*/ 2147483647 h 167"/>
                <a:gd name="T16" fmla="*/ 2147483647 w 153"/>
                <a:gd name="T17" fmla="*/ 2147483647 h 167"/>
                <a:gd name="T18" fmla="*/ 2147483647 w 153"/>
                <a:gd name="T19" fmla="*/ 2147483647 h 167"/>
                <a:gd name="T20" fmla="*/ 2147483647 w 153"/>
                <a:gd name="T21" fmla="*/ 0 h 167"/>
                <a:gd name="T22" fmla="*/ 2147483647 w 153"/>
                <a:gd name="T23" fmla="*/ 2147483647 h 167"/>
                <a:gd name="T24" fmla="*/ 2147483647 w 153"/>
                <a:gd name="T25" fmla="*/ 2147483647 h 167"/>
                <a:gd name="T26" fmla="*/ 2147483647 w 153"/>
                <a:gd name="T27" fmla="*/ 2147483647 h 167"/>
                <a:gd name="T28" fmla="*/ 2147483647 w 153"/>
                <a:gd name="T29" fmla="*/ 2147483647 h 167"/>
                <a:gd name="T30" fmla="*/ 2147483647 w 153"/>
                <a:gd name="T31" fmla="*/ 2147483647 h 167"/>
                <a:gd name="T32" fmla="*/ 2147483647 w 153"/>
                <a:gd name="T33" fmla="*/ 2147483647 h 167"/>
                <a:gd name="T34" fmla="*/ 2147483647 w 153"/>
                <a:gd name="T35" fmla="*/ 2147483647 h 167"/>
                <a:gd name="T36" fmla="*/ 2147483647 w 153"/>
                <a:gd name="T37" fmla="*/ 2147483647 h 167"/>
                <a:gd name="T38" fmla="*/ 2147483647 w 153"/>
                <a:gd name="T39" fmla="*/ 2147483647 h 167"/>
                <a:gd name="T40" fmla="*/ 2147483647 w 153"/>
                <a:gd name="T41" fmla="*/ 2147483647 h 167"/>
                <a:gd name="T42" fmla="*/ 2147483647 w 153"/>
                <a:gd name="T43" fmla="*/ 2147483647 h 16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7">
                  <a:moveTo>
                    <a:pt x="152" y="161"/>
                  </a:moveTo>
                  <a:cubicBezTo>
                    <a:pt x="147" y="163"/>
                    <a:pt x="141" y="166"/>
                    <a:pt x="133" y="166"/>
                  </a:cubicBezTo>
                  <a:cubicBezTo>
                    <a:pt x="118" y="166"/>
                    <a:pt x="110" y="158"/>
                    <a:pt x="110" y="141"/>
                  </a:cubicBezTo>
                  <a:cubicBezTo>
                    <a:pt x="96" y="158"/>
                    <a:pt x="76" y="166"/>
                    <a:pt x="54" y="166"/>
                  </a:cubicBezTo>
                  <a:cubicBezTo>
                    <a:pt x="25" y="166"/>
                    <a:pt x="0" y="152"/>
                    <a:pt x="0" y="121"/>
                  </a:cubicBezTo>
                  <a:cubicBezTo>
                    <a:pt x="0" y="84"/>
                    <a:pt x="28" y="76"/>
                    <a:pt x="54" y="70"/>
                  </a:cubicBezTo>
                  <a:cubicBezTo>
                    <a:pt x="82" y="65"/>
                    <a:pt x="107" y="68"/>
                    <a:pt x="107" y="48"/>
                  </a:cubicBezTo>
                  <a:cubicBezTo>
                    <a:pt x="107" y="25"/>
                    <a:pt x="87" y="22"/>
                    <a:pt x="70" y="22"/>
                  </a:cubicBezTo>
                  <a:cubicBezTo>
                    <a:pt x="48" y="22"/>
                    <a:pt x="31" y="28"/>
                    <a:pt x="31" y="53"/>
                  </a:cubicBezTo>
                  <a:lnTo>
                    <a:pt x="6" y="53"/>
                  </a:lnTo>
                  <a:cubicBezTo>
                    <a:pt x="8" y="14"/>
                    <a:pt x="37" y="0"/>
                    <a:pt x="73" y="0"/>
                  </a:cubicBezTo>
                  <a:cubicBezTo>
                    <a:pt x="102" y="0"/>
                    <a:pt x="133" y="5"/>
                    <a:pt x="133" y="45"/>
                  </a:cubicBezTo>
                  <a:lnTo>
                    <a:pt x="133" y="127"/>
                  </a:lnTo>
                  <a:cubicBezTo>
                    <a:pt x="133" y="138"/>
                    <a:pt x="133" y="144"/>
                    <a:pt x="141" y="144"/>
                  </a:cubicBezTo>
                  <a:cubicBezTo>
                    <a:pt x="144" y="144"/>
                    <a:pt x="147" y="144"/>
                    <a:pt x="149" y="141"/>
                  </a:cubicBezTo>
                  <a:lnTo>
                    <a:pt x="149" y="161"/>
                  </a:lnTo>
                  <a:lnTo>
                    <a:pt x="152" y="161"/>
                  </a:lnTo>
                  <a:close/>
                  <a:moveTo>
                    <a:pt x="28" y="116"/>
                  </a:moveTo>
                  <a:cubicBezTo>
                    <a:pt x="28" y="132"/>
                    <a:pt x="42" y="138"/>
                    <a:pt x="59" y="138"/>
                  </a:cubicBezTo>
                  <a:cubicBezTo>
                    <a:pt x="93" y="138"/>
                    <a:pt x="107" y="116"/>
                    <a:pt x="107" y="101"/>
                  </a:cubicBezTo>
                  <a:lnTo>
                    <a:pt x="107" y="76"/>
                  </a:lnTo>
                  <a:cubicBezTo>
                    <a:pt x="87" y="90"/>
                    <a:pt x="28" y="76"/>
                    <a:pt x="28" y="116"/>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93" name="Freeform 130"/>
            <p:cNvSpPr>
              <a:spLocks noChangeArrowheads="1"/>
            </p:cNvSpPr>
            <p:nvPr/>
          </p:nvSpPr>
          <p:spPr bwMode="auto">
            <a:xfrm>
              <a:off x="7550378" y="5481779"/>
              <a:ext cx="49495" cy="59588"/>
            </a:xfrm>
            <a:custGeom>
              <a:avLst/>
              <a:gdLst>
                <a:gd name="T0" fmla="*/ 2147483647 w 136"/>
                <a:gd name="T1" fmla="*/ 2147483647 h 167"/>
                <a:gd name="T2" fmla="*/ 2147483647 w 136"/>
                <a:gd name="T3" fmla="*/ 2147483647 h 167"/>
                <a:gd name="T4" fmla="*/ 0 w 136"/>
                <a:gd name="T5" fmla="*/ 2147483647 h 167"/>
                <a:gd name="T6" fmla="*/ 2147483647 w 136"/>
                <a:gd name="T7" fmla="*/ 0 h 167"/>
                <a:gd name="T8" fmla="*/ 2147483647 w 136"/>
                <a:gd name="T9" fmla="*/ 2147483647 h 167"/>
                <a:gd name="T10" fmla="*/ 2147483647 w 136"/>
                <a:gd name="T11" fmla="*/ 2147483647 h 167"/>
                <a:gd name="T12" fmla="*/ 2147483647 w 136"/>
                <a:gd name="T13" fmla="*/ 2147483647 h 167"/>
                <a:gd name="T14" fmla="*/ 2147483647 w 136"/>
                <a:gd name="T15" fmla="*/ 2147483647 h 167"/>
                <a:gd name="T16" fmla="*/ 2147483647 w 136"/>
                <a:gd name="T17" fmla="*/ 2147483647 h 167"/>
                <a:gd name="T18" fmla="*/ 2147483647 w 136"/>
                <a:gd name="T19" fmla="*/ 2147483647 h 167"/>
                <a:gd name="T20" fmla="*/ 2147483647 w 136"/>
                <a:gd name="T21" fmla="*/ 2147483647 h 167"/>
                <a:gd name="T22" fmla="*/ 0 w 136"/>
                <a:gd name="T23" fmla="*/ 2147483647 h 167"/>
                <a:gd name="T24" fmla="*/ 2147483647 w 136"/>
                <a:gd name="T25" fmla="*/ 2147483647 h 167"/>
                <a:gd name="T26" fmla="*/ 2147483647 w 136"/>
                <a:gd name="T27" fmla="*/ 2147483647 h 1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6" h="167">
                  <a:moveTo>
                    <a:pt x="64" y="144"/>
                  </a:moveTo>
                  <a:cubicBezTo>
                    <a:pt x="81" y="144"/>
                    <a:pt x="104" y="141"/>
                    <a:pt x="104" y="121"/>
                  </a:cubicBezTo>
                  <a:cubicBezTo>
                    <a:pt x="104" y="79"/>
                    <a:pt x="0" y="107"/>
                    <a:pt x="0" y="45"/>
                  </a:cubicBezTo>
                  <a:cubicBezTo>
                    <a:pt x="0" y="14"/>
                    <a:pt x="31" y="0"/>
                    <a:pt x="59" y="0"/>
                  </a:cubicBezTo>
                  <a:cubicBezTo>
                    <a:pt x="96" y="0"/>
                    <a:pt x="121" y="11"/>
                    <a:pt x="124" y="51"/>
                  </a:cubicBezTo>
                  <a:lnTo>
                    <a:pt x="98" y="51"/>
                  </a:lnTo>
                  <a:cubicBezTo>
                    <a:pt x="96" y="31"/>
                    <a:pt x="79" y="23"/>
                    <a:pt x="62" y="23"/>
                  </a:cubicBezTo>
                  <a:cubicBezTo>
                    <a:pt x="45" y="23"/>
                    <a:pt x="28" y="28"/>
                    <a:pt x="28" y="42"/>
                  </a:cubicBezTo>
                  <a:cubicBezTo>
                    <a:pt x="28" y="62"/>
                    <a:pt x="56" y="66"/>
                    <a:pt x="81" y="71"/>
                  </a:cubicBezTo>
                  <a:cubicBezTo>
                    <a:pt x="107" y="77"/>
                    <a:pt x="135" y="85"/>
                    <a:pt x="135" y="116"/>
                  </a:cubicBezTo>
                  <a:cubicBezTo>
                    <a:pt x="135" y="155"/>
                    <a:pt x="98" y="166"/>
                    <a:pt x="67" y="166"/>
                  </a:cubicBezTo>
                  <a:cubicBezTo>
                    <a:pt x="31" y="166"/>
                    <a:pt x="0" y="152"/>
                    <a:pt x="0" y="113"/>
                  </a:cubicBezTo>
                  <a:lnTo>
                    <a:pt x="22" y="113"/>
                  </a:lnTo>
                  <a:cubicBezTo>
                    <a:pt x="22" y="135"/>
                    <a:pt x="45" y="144"/>
                    <a:pt x="64" y="144"/>
                  </a:cubicBez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94" name="Freeform 131"/>
            <p:cNvSpPr>
              <a:spLocks noChangeArrowheads="1"/>
            </p:cNvSpPr>
            <p:nvPr/>
          </p:nvSpPr>
          <p:spPr bwMode="auto">
            <a:xfrm>
              <a:off x="7622717" y="5458958"/>
              <a:ext cx="68532" cy="81141"/>
            </a:xfrm>
            <a:custGeom>
              <a:avLst/>
              <a:gdLst>
                <a:gd name="T0" fmla="*/ 2147483647 w 190"/>
                <a:gd name="T1" fmla="*/ 2147483647 h 224"/>
                <a:gd name="T2" fmla="*/ 2147483647 w 190"/>
                <a:gd name="T3" fmla="*/ 2147483647 h 224"/>
                <a:gd name="T4" fmla="*/ 0 w 190"/>
                <a:gd name="T5" fmla="*/ 0 h 224"/>
                <a:gd name="T6" fmla="*/ 2147483647 w 190"/>
                <a:gd name="T7" fmla="*/ 0 h 224"/>
                <a:gd name="T8" fmla="*/ 2147483647 w 190"/>
                <a:gd name="T9" fmla="*/ 2147483647 h 224"/>
                <a:gd name="T10" fmla="*/ 2147483647 w 190"/>
                <a:gd name="T11" fmla="*/ 2147483647 h 224"/>
                <a:gd name="T12" fmla="*/ 2147483647 w 190"/>
                <a:gd name="T13" fmla="*/ 0 h 224"/>
                <a:gd name="T14" fmla="*/ 2147483647 w 190"/>
                <a:gd name="T15" fmla="*/ 0 h 224"/>
                <a:gd name="T16" fmla="*/ 2147483647 w 190"/>
                <a:gd name="T17" fmla="*/ 2147483647 h 2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0" h="224">
                  <a:moveTo>
                    <a:pt x="112" y="223"/>
                  </a:moveTo>
                  <a:lnTo>
                    <a:pt x="79" y="223"/>
                  </a:lnTo>
                  <a:lnTo>
                    <a:pt x="0" y="0"/>
                  </a:lnTo>
                  <a:lnTo>
                    <a:pt x="31" y="0"/>
                  </a:lnTo>
                  <a:lnTo>
                    <a:pt x="93" y="192"/>
                  </a:lnTo>
                  <a:lnTo>
                    <a:pt x="158" y="0"/>
                  </a:lnTo>
                  <a:lnTo>
                    <a:pt x="189" y="0"/>
                  </a:lnTo>
                  <a:lnTo>
                    <a:pt x="112" y="22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95" name="Freeform 132"/>
            <p:cNvSpPr>
              <a:spLocks noChangeArrowheads="1"/>
            </p:cNvSpPr>
            <p:nvPr/>
          </p:nvSpPr>
          <p:spPr bwMode="auto">
            <a:xfrm>
              <a:off x="7695058" y="5480511"/>
              <a:ext cx="53303" cy="60856"/>
            </a:xfrm>
            <a:custGeom>
              <a:avLst/>
              <a:gdLst>
                <a:gd name="T0" fmla="*/ 2147483647 w 151"/>
                <a:gd name="T1" fmla="*/ 2147483647 h 170"/>
                <a:gd name="T2" fmla="*/ 0 w 151"/>
                <a:gd name="T3" fmla="*/ 2147483647 h 170"/>
                <a:gd name="T4" fmla="*/ 2147483647 w 151"/>
                <a:gd name="T5" fmla="*/ 0 h 170"/>
                <a:gd name="T6" fmla="*/ 2147483647 w 151"/>
                <a:gd name="T7" fmla="*/ 2147483647 h 170"/>
                <a:gd name="T8" fmla="*/ 2147483647 w 151"/>
                <a:gd name="T9" fmla="*/ 2147483647 h 170"/>
                <a:gd name="T10" fmla="*/ 2147483647 w 151"/>
                <a:gd name="T11" fmla="*/ 2147483647 h 170"/>
                <a:gd name="T12" fmla="*/ 2147483647 w 151"/>
                <a:gd name="T13" fmla="*/ 2147483647 h 170"/>
                <a:gd name="T14" fmla="*/ 2147483647 w 151"/>
                <a:gd name="T15" fmla="*/ 2147483647 h 170"/>
                <a:gd name="T16" fmla="*/ 2147483647 w 151"/>
                <a:gd name="T17" fmla="*/ 2147483647 h 170"/>
                <a:gd name="T18" fmla="*/ 2147483647 w 151"/>
                <a:gd name="T19" fmla="*/ 2147483647 h 170"/>
                <a:gd name="T20" fmla="*/ 2147483647 w 151"/>
                <a:gd name="T21" fmla="*/ 2147483647 h 170"/>
                <a:gd name="T22" fmla="*/ 2147483647 w 151"/>
                <a:gd name="T23" fmla="*/ 2147483647 h 170"/>
                <a:gd name="T24" fmla="*/ 2147483647 w 151"/>
                <a:gd name="T25" fmla="*/ 2147483647 h 17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1" h="170">
                  <a:moveTo>
                    <a:pt x="76" y="169"/>
                  </a:moveTo>
                  <a:cubicBezTo>
                    <a:pt x="26" y="169"/>
                    <a:pt x="0" y="133"/>
                    <a:pt x="0" y="85"/>
                  </a:cubicBezTo>
                  <a:cubicBezTo>
                    <a:pt x="0" y="37"/>
                    <a:pt x="31" y="0"/>
                    <a:pt x="76" y="0"/>
                  </a:cubicBezTo>
                  <a:cubicBezTo>
                    <a:pt x="133" y="0"/>
                    <a:pt x="150" y="54"/>
                    <a:pt x="150" y="93"/>
                  </a:cubicBezTo>
                  <a:lnTo>
                    <a:pt x="28" y="93"/>
                  </a:lnTo>
                  <a:cubicBezTo>
                    <a:pt x="28" y="122"/>
                    <a:pt x="42" y="147"/>
                    <a:pt x="79" y="147"/>
                  </a:cubicBezTo>
                  <a:cubicBezTo>
                    <a:pt x="102" y="147"/>
                    <a:pt x="116" y="136"/>
                    <a:pt x="121" y="116"/>
                  </a:cubicBezTo>
                  <a:lnTo>
                    <a:pt x="144" y="116"/>
                  </a:lnTo>
                  <a:cubicBezTo>
                    <a:pt x="136" y="153"/>
                    <a:pt x="113" y="169"/>
                    <a:pt x="76" y="169"/>
                  </a:cubicBezTo>
                  <a:close/>
                  <a:moveTo>
                    <a:pt x="119" y="71"/>
                  </a:moveTo>
                  <a:cubicBezTo>
                    <a:pt x="116" y="45"/>
                    <a:pt x="99" y="26"/>
                    <a:pt x="74" y="26"/>
                  </a:cubicBezTo>
                  <a:cubicBezTo>
                    <a:pt x="45" y="26"/>
                    <a:pt x="28" y="45"/>
                    <a:pt x="28" y="71"/>
                  </a:cubicBezTo>
                  <a:lnTo>
                    <a:pt x="119" y="71"/>
                  </a:ln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96" name="Freeform 133"/>
            <p:cNvSpPr>
              <a:spLocks noChangeArrowheads="1"/>
            </p:cNvSpPr>
            <p:nvPr/>
          </p:nvSpPr>
          <p:spPr bwMode="auto">
            <a:xfrm>
              <a:off x="7753437" y="5477975"/>
              <a:ext cx="53303" cy="86213"/>
            </a:xfrm>
            <a:custGeom>
              <a:avLst/>
              <a:gdLst>
                <a:gd name="T0" fmla="*/ 2147483647 w 148"/>
                <a:gd name="T1" fmla="*/ 2147483647 h 236"/>
                <a:gd name="T2" fmla="*/ 2147483647 w 148"/>
                <a:gd name="T3" fmla="*/ 2147483647 h 236"/>
                <a:gd name="T4" fmla="*/ 2147483647 w 148"/>
                <a:gd name="T5" fmla="*/ 2147483647 h 236"/>
                <a:gd name="T6" fmla="*/ 2147483647 w 148"/>
                <a:gd name="T7" fmla="*/ 2147483647 h 236"/>
                <a:gd name="T8" fmla="*/ 2147483647 w 148"/>
                <a:gd name="T9" fmla="*/ 2147483647 h 236"/>
                <a:gd name="T10" fmla="*/ 2147483647 w 148"/>
                <a:gd name="T11" fmla="*/ 2147483647 h 236"/>
                <a:gd name="T12" fmla="*/ 2147483647 w 148"/>
                <a:gd name="T13" fmla="*/ 2147483647 h 236"/>
                <a:gd name="T14" fmla="*/ 0 w 148"/>
                <a:gd name="T15" fmla="*/ 2147483647 h 236"/>
                <a:gd name="T16" fmla="*/ 2147483647 w 148"/>
                <a:gd name="T17" fmla="*/ 0 h 236"/>
                <a:gd name="T18" fmla="*/ 2147483647 w 148"/>
                <a:gd name="T19" fmla="*/ 2147483647 h 236"/>
                <a:gd name="T20" fmla="*/ 2147483647 w 148"/>
                <a:gd name="T21" fmla="*/ 2147483647 h 236"/>
                <a:gd name="T22" fmla="*/ 2147483647 w 148"/>
                <a:gd name="T23" fmla="*/ 2147483647 h 236"/>
                <a:gd name="T24" fmla="*/ 2147483647 w 148"/>
                <a:gd name="T25" fmla="*/ 2147483647 h 236"/>
                <a:gd name="T26" fmla="*/ 2147483647 w 148"/>
                <a:gd name="T27" fmla="*/ 2147483647 h 236"/>
                <a:gd name="T28" fmla="*/ 2147483647 w 148"/>
                <a:gd name="T29" fmla="*/ 2147483647 h 236"/>
                <a:gd name="T30" fmla="*/ 2147483647 w 148"/>
                <a:gd name="T31" fmla="*/ 2147483647 h 236"/>
                <a:gd name="T32" fmla="*/ 2147483647 w 148"/>
                <a:gd name="T33" fmla="*/ 2147483647 h 236"/>
                <a:gd name="T34" fmla="*/ 2147483647 w 148"/>
                <a:gd name="T35" fmla="*/ 2147483647 h 236"/>
                <a:gd name="T36" fmla="*/ 2147483647 w 148"/>
                <a:gd name="T37" fmla="*/ 2147483647 h 2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8" h="236">
                  <a:moveTo>
                    <a:pt x="73" y="235"/>
                  </a:moveTo>
                  <a:cubicBezTo>
                    <a:pt x="42" y="235"/>
                    <a:pt x="8" y="223"/>
                    <a:pt x="6" y="187"/>
                  </a:cubicBezTo>
                  <a:lnTo>
                    <a:pt x="31" y="187"/>
                  </a:lnTo>
                  <a:cubicBezTo>
                    <a:pt x="31" y="206"/>
                    <a:pt x="56" y="212"/>
                    <a:pt x="73" y="212"/>
                  </a:cubicBezTo>
                  <a:cubicBezTo>
                    <a:pt x="107" y="212"/>
                    <a:pt x="121" y="187"/>
                    <a:pt x="121" y="150"/>
                  </a:cubicBezTo>
                  <a:lnTo>
                    <a:pt x="121" y="139"/>
                  </a:lnTo>
                  <a:cubicBezTo>
                    <a:pt x="113" y="158"/>
                    <a:pt x="93" y="167"/>
                    <a:pt x="71" y="167"/>
                  </a:cubicBezTo>
                  <a:cubicBezTo>
                    <a:pt x="23" y="167"/>
                    <a:pt x="0" y="130"/>
                    <a:pt x="0" y="85"/>
                  </a:cubicBezTo>
                  <a:cubicBezTo>
                    <a:pt x="0" y="48"/>
                    <a:pt x="17" y="0"/>
                    <a:pt x="73" y="0"/>
                  </a:cubicBezTo>
                  <a:cubicBezTo>
                    <a:pt x="93" y="0"/>
                    <a:pt x="113" y="9"/>
                    <a:pt x="121" y="26"/>
                  </a:cubicBezTo>
                  <a:lnTo>
                    <a:pt x="121" y="3"/>
                  </a:lnTo>
                  <a:lnTo>
                    <a:pt x="147" y="3"/>
                  </a:lnTo>
                  <a:lnTo>
                    <a:pt x="147" y="156"/>
                  </a:lnTo>
                  <a:cubicBezTo>
                    <a:pt x="147" y="209"/>
                    <a:pt x="124" y="235"/>
                    <a:pt x="73" y="235"/>
                  </a:cubicBezTo>
                  <a:close/>
                  <a:moveTo>
                    <a:pt x="121" y="85"/>
                  </a:moveTo>
                  <a:cubicBezTo>
                    <a:pt x="121" y="57"/>
                    <a:pt x="110" y="29"/>
                    <a:pt x="76" y="29"/>
                  </a:cubicBezTo>
                  <a:cubicBezTo>
                    <a:pt x="42" y="29"/>
                    <a:pt x="28" y="57"/>
                    <a:pt x="28" y="88"/>
                  </a:cubicBezTo>
                  <a:cubicBezTo>
                    <a:pt x="28" y="116"/>
                    <a:pt x="40" y="150"/>
                    <a:pt x="73" y="150"/>
                  </a:cubicBezTo>
                  <a:cubicBezTo>
                    <a:pt x="107" y="147"/>
                    <a:pt x="121" y="116"/>
                    <a:pt x="121" y="85"/>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97" name="Freeform 134"/>
            <p:cNvSpPr>
              <a:spLocks noChangeArrowheads="1"/>
            </p:cNvSpPr>
            <p:nvPr/>
          </p:nvSpPr>
          <p:spPr bwMode="auto">
            <a:xfrm>
              <a:off x="7811817" y="5483047"/>
              <a:ext cx="55841" cy="60856"/>
            </a:xfrm>
            <a:custGeom>
              <a:avLst/>
              <a:gdLst>
                <a:gd name="T0" fmla="*/ 2147483647 w 153"/>
                <a:gd name="T1" fmla="*/ 2147483647 h 167"/>
                <a:gd name="T2" fmla="*/ 2147483647 w 153"/>
                <a:gd name="T3" fmla="*/ 2147483647 h 167"/>
                <a:gd name="T4" fmla="*/ 2147483647 w 153"/>
                <a:gd name="T5" fmla="*/ 2147483647 h 167"/>
                <a:gd name="T6" fmla="*/ 2147483647 w 153"/>
                <a:gd name="T7" fmla="*/ 2147483647 h 167"/>
                <a:gd name="T8" fmla="*/ 0 w 153"/>
                <a:gd name="T9" fmla="*/ 2147483647 h 167"/>
                <a:gd name="T10" fmla="*/ 2147483647 w 153"/>
                <a:gd name="T11" fmla="*/ 2147483647 h 167"/>
                <a:gd name="T12" fmla="*/ 2147483647 w 153"/>
                <a:gd name="T13" fmla="*/ 2147483647 h 167"/>
                <a:gd name="T14" fmla="*/ 2147483647 w 153"/>
                <a:gd name="T15" fmla="*/ 2147483647 h 167"/>
                <a:gd name="T16" fmla="*/ 2147483647 w 153"/>
                <a:gd name="T17" fmla="*/ 2147483647 h 167"/>
                <a:gd name="T18" fmla="*/ 2147483647 w 153"/>
                <a:gd name="T19" fmla="*/ 2147483647 h 167"/>
                <a:gd name="T20" fmla="*/ 2147483647 w 153"/>
                <a:gd name="T21" fmla="*/ 0 h 167"/>
                <a:gd name="T22" fmla="*/ 2147483647 w 153"/>
                <a:gd name="T23" fmla="*/ 2147483647 h 167"/>
                <a:gd name="T24" fmla="*/ 2147483647 w 153"/>
                <a:gd name="T25" fmla="*/ 2147483647 h 167"/>
                <a:gd name="T26" fmla="*/ 2147483647 w 153"/>
                <a:gd name="T27" fmla="*/ 2147483647 h 167"/>
                <a:gd name="T28" fmla="*/ 2147483647 w 153"/>
                <a:gd name="T29" fmla="*/ 2147483647 h 167"/>
                <a:gd name="T30" fmla="*/ 2147483647 w 153"/>
                <a:gd name="T31" fmla="*/ 2147483647 h 167"/>
                <a:gd name="T32" fmla="*/ 2147483647 w 153"/>
                <a:gd name="T33" fmla="*/ 2147483647 h 167"/>
                <a:gd name="T34" fmla="*/ 2147483647 w 153"/>
                <a:gd name="T35" fmla="*/ 2147483647 h 167"/>
                <a:gd name="T36" fmla="*/ 2147483647 w 153"/>
                <a:gd name="T37" fmla="*/ 2147483647 h 167"/>
                <a:gd name="T38" fmla="*/ 2147483647 w 153"/>
                <a:gd name="T39" fmla="*/ 2147483647 h 167"/>
                <a:gd name="T40" fmla="*/ 2147483647 w 153"/>
                <a:gd name="T41" fmla="*/ 2147483647 h 167"/>
                <a:gd name="T42" fmla="*/ 2147483647 w 153"/>
                <a:gd name="T43" fmla="*/ 2147483647 h 16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7">
                  <a:moveTo>
                    <a:pt x="152" y="161"/>
                  </a:moveTo>
                  <a:cubicBezTo>
                    <a:pt x="146" y="163"/>
                    <a:pt x="141" y="166"/>
                    <a:pt x="132" y="166"/>
                  </a:cubicBezTo>
                  <a:cubicBezTo>
                    <a:pt x="118" y="166"/>
                    <a:pt x="110" y="158"/>
                    <a:pt x="110" y="141"/>
                  </a:cubicBezTo>
                  <a:cubicBezTo>
                    <a:pt x="95" y="158"/>
                    <a:pt x="76" y="166"/>
                    <a:pt x="53" y="166"/>
                  </a:cubicBezTo>
                  <a:cubicBezTo>
                    <a:pt x="25" y="166"/>
                    <a:pt x="0" y="152"/>
                    <a:pt x="0" y="121"/>
                  </a:cubicBezTo>
                  <a:cubicBezTo>
                    <a:pt x="0" y="84"/>
                    <a:pt x="28" y="76"/>
                    <a:pt x="53" y="70"/>
                  </a:cubicBezTo>
                  <a:cubicBezTo>
                    <a:pt x="81" y="65"/>
                    <a:pt x="107" y="68"/>
                    <a:pt x="107" y="48"/>
                  </a:cubicBezTo>
                  <a:cubicBezTo>
                    <a:pt x="107" y="25"/>
                    <a:pt x="87" y="22"/>
                    <a:pt x="70" y="22"/>
                  </a:cubicBezTo>
                  <a:cubicBezTo>
                    <a:pt x="47" y="22"/>
                    <a:pt x="31" y="28"/>
                    <a:pt x="31" y="53"/>
                  </a:cubicBezTo>
                  <a:lnTo>
                    <a:pt x="5" y="53"/>
                  </a:lnTo>
                  <a:cubicBezTo>
                    <a:pt x="8" y="14"/>
                    <a:pt x="36" y="0"/>
                    <a:pt x="73" y="0"/>
                  </a:cubicBezTo>
                  <a:cubicBezTo>
                    <a:pt x="101" y="0"/>
                    <a:pt x="132" y="5"/>
                    <a:pt x="132" y="45"/>
                  </a:cubicBezTo>
                  <a:lnTo>
                    <a:pt x="132" y="127"/>
                  </a:lnTo>
                  <a:cubicBezTo>
                    <a:pt x="132" y="138"/>
                    <a:pt x="132" y="144"/>
                    <a:pt x="141" y="144"/>
                  </a:cubicBezTo>
                  <a:cubicBezTo>
                    <a:pt x="143" y="144"/>
                    <a:pt x="146" y="144"/>
                    <a:pt x="149" y="141"/>
                  </a:cubicBezTo>
                  <a:lnTo>
                    <a:pt x="149" y="161"/>
                  </a:lnTo>
                  <a:lnTo>
                    <a:pt x="152" y="161"/>
                  </a:lnTo>
                  <a:close/>
                  <a:moveTo>
                    <a:pt x="31" y="116"/>
                  </a:moveTo>
                  <a:cubicBezTo>
                    <a:pt x="31" y="132"/>
                    <a:pt x="45" y="138"/>
                    <a:pt x="62" y="138"/>
                  </a:cubicBezTo>
                  <a:cubicBezTo>
                    <a:pt x="95" y="138"/>
                    <a:pt x="110" y="116"/>
                    <a:pt x="110" y="101"/>
                  </a:cubicBezTo>
                  <a:lnTo>
                    <a:pt x="110" y="76"/>
                  </a:lnTo>
                  <a:cubicBezTo>
                    <a:pt x="90" y="90"/>
                    <a:pt x="31" y="76"/>
                    <a:pt x="31" y="116"/>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98" name="Freeform 135"/>
            <p:cNvSpPr>
              <a:spLocks noChangeArrowheads="1"/>
            </p:cNvSpPr>
            <p:nvPr/>
          </p:nvSpPr>
          <p:spPr bwMode="auto">
            <a:xfrm>
              <a:off x="7872735" y="5481779"/>
              <a:ext cx="49495" cy="59588"/>
            </a:xfrm>
            <a:custGeom>
              <a:avLst/>
              <a:gdLst>
                <a:gd name="T0" fmla="*/ 2147483647 w 136"/>
                <a:gd name="T1" fmla="*/ 2147483647 h 167"/>
                <a:gd name="T2" fmla="*/ 2147483647 w 136"/>
                <a:gd name="T3" fmla="*/ 2147483647 h 167"/>
                <a:gd name="T4" fmla="*/ 0 w 136"/>
                <a:gd name="T5" fmla="*/ 2147483647 h 167"/>
                <a:gd name="T6" fmla="*/ 2147483647 w 136"/>
                <a:gd name="T7" fmla="*/ 0 h 167"/>
                <a:gd name="T8" fmla="*/ 2147483647 w 136"/>
                <a:gd name="T9" fmla="*/ 2147483647 h 167"/>
                <a:gd name="T10" fmla="*/ 2147483647 w 136"/>
                <a:gd name="T11" fmla="*/ 2147483647 h 167"/>
                <a:gd name="T12" fmla="*/ 2147483647 w 136"/>
                <a:gd name="T13" fmla="*/ 2147483647 h 167"/>
                <a:gd name="T14" fmla="*/ 2147483647 w 136"/>
                <a:gd name="T15" fmla="*/ 2147483647 h 167"/>
                <a:gd name="T16" fmla="*/ 2147483647 w 136"/>
                <a:gd name="T17" fmla="*/ 2147483647 h 167"/>
                <a:gd name="T18" fmla="*/ 2147483647 w 136"/>
                <a:gd name="T19" fmla="*/ 2147483647 h 167"/>
                <a:gd name="T20" fmla="*/ 2147483647 w 136"/>
                <a:gd name="T21" fmla="*/ 2147483647 h 167"/>
                <a:gd name="T22" fmla="*/ 0 w 136"/>
                <a:gd name="T23" fmla="*/ 2147483647 h 167"/>
                <a:gd name="T24" fmla="*/ 2147483647 w 136"/>
                <a:gd name="T25" fmla="*/ 2147483647 h 167"/>
                <a:gd name="T26" fmla="*/ 2147483647 w 136"/>
                <a:gd name="T27" fmla="*/ 2147483647 h 1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6" h="167">
                  <a:moveTo>
                    <a:pt x="65" y="144"/>
                  </a:moveTo>
                  <a:cubicBezTo>
                    <a:pt x="82" y="144"/>
                    <a:pt x="104" y="141"/>
                    <a:pt x="104" y="121"/>
                  </a:cubicBezTo>
                  <a:cubicBezTo>
                    <a:pt x="104" y="79"/>
                    <a:pt x="0" y="107"/>
                    <a:pt x="0" y="45"/>
                  </a:cubicBezTo>
                  <a:cubicBezTo>
                    <a:pt x="0" y="14"/>
                    <a:pt x="31" y="0"/>
                    <a:pt x="59" y="0"/>
                  </a:cubicBezTo>
                  <a:cubicBezTo>
                    <a:pt x="96" y="0"/>
                    <a:pt x="121" y="11"/>
                    <a:pt x="124" y="51"/>
                  </a:cubicBezTo>
                  <a:lnTo>
                    <a:pt x="99" y="51"/>
                  </a:lnTo>
                  <a:cubicBezTo>
                    <a:pt x="96" y="31"/>
                    <a:pt x="79" y="23"/>
                    <a:pt x="62" y="23"/>
                  </a:cubicBezTo>
                  <a:cubicBezTo>
                    <a:pt x="45" y="23"/>
                    <a:pt x="28" y="28"/>
                    <a:pt x="28" y="42"/>
                  </a:cubicBezTo>
                  <a:cubicBezTo>
                    <a:pt x="28" y="62"/>
                    <a:pt x="57" y="66"/>
                    <a:pt x="82" y="71"/>
                  </a:cubicBezTo>
                  <a:cubicBezTo>
                    <a:pt x="108" y="77"/>
                    <a:pt x="135" y="85"/>
                    <a:pt x="135" y="116"/>
                  </a:cubicBezTo>
                  <a:cubicBezTo>
                    <a:pt x="135" y="155"/>
                    <a:pt x="99" y="166"/>
                    <a:pt x="68" y="166"/>
                  </a:cubicBezTo>
                  <a:cubicBezTo>
                    <a:pt x="31" y="166"/>
                    <a:pt x="0" y="152"/>
                    <a:pt x="0" y="113"/>
                  </a:cubicBezTo>
                  <a:lnTo>
                    <a:pt x="23" y="113"/>
                  </a:lnTo>
                  <a:cubicBezTo>
                    <a:pt x="23" y="135"/>
                    <a:pt x="45" y="144"/>
                    <a:pt x="65" y="144"/>
                  </a:cubicBez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99" name="Freeform 136"/>
            <p:cNvSpPr>
              <a:spLocks noChangeArrowheads="1"/>
            </p:cNvSpPr>
            <p:nvPr/>
          </p:nvSpPr>
          <p:spPr bwMode="auto">
            <a:xfrm>
              <a:off x="7926038" y="5527421"/>
              <a:ext cx="12691" cy="29160"/>
            </a:xfrm>
            <a:custGeom>
              <a:avLst/>
              <a:gdLst>
                <a:gd name="T0" fmla="*/ 0 w 34"/>
                <a:gd name="T1" fmla="*/ 0 h 80"/>
                <a:gd name="T2" fmla="*/ 2147483647 w 34"/>
                <a:gd name="T3" fmla="*/ 0 h 80"/>
                <a:gd name="T4" fmla="*/ 2147483647 w 34"/>
                <a:gd name="T5" fmla="*/ 2147483647 h 80"/>
                <a:gd name="T6" fmla="*/ 0 w 34"/>
                <a:gd name="T7" fmla="*/ 2147483647 h 80"/>
                <a:gd name="T8" fmla="*/ 0 w 34"/>
                <a:gd name="T9" fmla="*/ 2147483647 h 80"/>
                <a:gd name="T10" fmla="*/ 2147483647 w 34"/>
                <a:gd name="T11" fmla="*/ 2147483647 h 80"/>
                <a:gd name="T12" fmla="*/ 0 w 34"/>
                <a:gd name="T13" fmla="*/ 2147483647 h 80"/>
                <a:gd name="T14" fmla="*/ 0 w 34"/>
                <a:gd name="T15" fmla="*/ 0 h 8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4" h="80">
                  <a:moveTo>
                    <a:pt x="0" y="0"/>
                  </a:moveTo>
                  <a:lnTo>
                    <a:pt x="33" y="0"/>
                  </a:lnTo>
                  <a:lnTo>
                    <a:pt x="33" y="31"/>
                  </a:lnTo>
                  <a:cubicBezTo>
                    <a:pt x="33" y="53"/>
                    <a:pt x="22" y="73"/>
                    <a:pt x="0" y="79"/>
                  </a:cubicBezTo>
                  <a:lnTo>
                    <a:pt x="0" y="65"/>
                  </a:lnTo>
                  <a:cubicBezTo>
                    <a:pt x="14" y="59"/>
                    <a:pt x="19" y="45"/>
                    <a:pt x="17" y="34"/>
                  </a:cubicBezTo>
                  <a:lnTo>
                    <a:pt x="0" y="34"/>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00" name="Freeform 137"/>
            <p:cNvSpPr>
              <a:spLocks noChangeArrowheads="1"/>
            </p:cNvSpPr>
            <p:nvPr/>
          </p:nvSpPr>
          <p:spPr bwMode="auto">
            <a:xfrm>
              <a:off x="7975533" y="5458958"/>
              <a:ext cx="63456" cy="81141"/>
            </a:xfrm>
            <a:custGeom>
              <a:avLst/>
              <a:gdLst>
                <a:gd name="T0" fmla="*/ 0 w 176"/>
                <a:gd name="T1" fmla="*/ 0 h 224"/>
                <a:gd name="T2" fmla="*/ 2147483647 w 176"/>
                <a:gd name="T3" fmla="*/ 0 h 224"/>
                <a:gd name="T4" fmla="*/ 2147483647 w 176"/>
                <a:gd name="T5" fmla="*/ 2147483647 h 224"/>
                <a:gd name="T6" fmla="*/ 2147483647 w 176"/>
                <a:gd name="T7" fmla="*/ 2147483647 h 224"/>
                <a:gd name="T8" fmla="*/ 2147483647 w 176"/>
                <a:gd name="T9" fmla="*/ 0 h 224"/>
                <a:gd name="T10" fmla="*/ 2147483647 w 176"/>
                <a:gd name="T11" fmla="*/ 0 h 224"/>
                <a:gd name="T12" fmla="*/ 2147483647 w 176"/>
                <a:gd name="T13" fmla="*/ 2147483647 h 224"/>
                <a:gd name="T14" fmla="*/ 2147483647 w 176"/>
                <a:gd name="T15" fmla="*/ 2147483647 h 224"/>
                <a:gd name="T16" fmla="*/ 2147483647 w 176"/>
                <a:gd name="T17" fmla="*/ 2147483647 h 224"/>
                <a:gd name="T18" fmla="*/ 2147483647 w 176"/>
                <a:gd name="T19" fmla="*/ 2147483647 h 224"/>
                <a:gd name="T20" fmla="*/ 2147483647 w 176"/>
                <a:gd name="T21" fmla="*/ 2147483647 h 224"/>
                <a:gd name="T22" fmla="*/ 0 w 176"/>
                <a:gd name="T23" fmla="*/ 2147483647 h 224"/>
                <a:gd name="T24" fmla="*/ 0 w 176"/>
                <a:gd name="T25" fmla="*/ 0 h 2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6" h="224">
                  <a:moveTo>
                    <a:pt x="0" y="0"/>
                  </a:moveTo>
                  <a:lnTo>
                    <a:pt x="31" y="0"/>
                  </a:lnTo>
                  <a:lnTo>
                    <a:pt x="147" y="180"/>
                  </a:lnTo>
                  <a:lnTo>
                    <a:pt x="147" y="0"/>
                  </a:lnTo>
                  <a:lnTo>
                    <a:pt x="175" y="0"/>
                  </a:lnTo>
                  <a:lnTo>
                    <a:pt x="175" y="223"/>
                  </a:lnTo>
                  <a:lnTo>
                    <a:pt x="144" y="223"/>
                  </a:lnTo>
                  <a:lnTo>
                    <a:pt x="28" y="45"/>
                  </a:lnTo>
                  <a:lnTo>
                    <a:pt x="28" y="223"/>
                  </a:lnTo>
                  <a:lnTo>
                    <a:pt x="0" y="223"/>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01" name="Freeform 138"/>
            <p:cNvSpPr>
              <a:spLocks noChangeArrowheads="1"/>
            </p:cNvSpPr>
            <p:nvPr/>
          </p:nvSpPr>
          <p:spPr bwMode="auto">
            <a:xfrm>
              <a:off x="8049142" y="5480511"/>
              <a:ext cx="53303" cy="60856"/>
            </a:xfrm>
            <a:custGeom>
              <a:avLst/>
              <a:gdLst>
                <a:gd name="T0" fmla="*/ 2147483647 w 151"/>
                <a:gd name="T1" fmla="*/ 2147483647 h 170"/>
                <a:gd name="T2" fmla="*/ 0 w 151"/>
                <a:gd name="T3" fmla="*/ 2147483647 h 170"/>
                <a:gd name="T4" fmla="*/ 2147483647 w 151"/>
                <a:gd name="T5" fmla="*/ 0 h 170"/>
                <a:gd name="T6" fmla="*/ 2147483647 w 151"/>
                <a:gd name="T7" fmla="*/ 2147483647 h 170"/>
                <a:gd name="T8" fmla="*/ 2147483647 w 151"/>
                <a:gd name="T9" fmla="*/ 2147483647 h 170"/>
                <a:gd name="T10" fmla="*/ 2147483647 w 151"/>
                <a:gd name="T11" fmla="*/ 2147483647 h 170"/>
                <a:gd name="T12" fmla="*/ 2147483647 w 151"/>
                <a:gd name="T13" fmla="*/ 2147483647 h 170"/>
                <a:gd name="T14" fmla="*/ 2147483647 w 151"/>
                <a:gd name="T15" fmla="*/ 2147483647 h 170"/>
                <a:gd name="T16" fmla="*/ 2147483647 w 151"/>
                <a:gd name="T17" fmla="*/ 2147483647 h 170"/>
                <a:gd name="T18" fmla="*/ 2147483647 w 151"/>
                <a:gd name="T19" fmla="*/ 2147483647 h 170"/>
                <a:gd name="T20" fmla="*/ 2147483647 w 151"/>
                <a:gd name="T21" fmla="*/ 2147483647 h 170"/>
                <a:gd name="T22" fmla="*/ 2147483647 w 151"/>
                <a:gd name="T23" fmla="*/ 2147483647 h 170"/>
                <a:gd name="T24" fmla="*/ 2147483647 w 151"/>
                <a:gd name="T25" fmla="*/ 2147483647 h 17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1" h="170">
                  <a:moveTo>
                    <a:pt x="76" y="169"/>
                  </a:moveTo>
                  <a:cubicBezTo>
                    <a:pt x="25" y="169"/>
                    <a:pt x="0" y="133"/>
                    <a:pt x="0" y="85"/>
                  </a:cubicBezTo>
                  <a:cubicBezTo>
                    <a:pt x="0" y="37"/>
                    <a:pt x="31" y="0"/>
                    <a:pt x="76" y="0"/>
                  </a:cubicBezTo>
                  <a:cubicBezTo>
                    <a:pt x="133" y="0"/>
                    <a:pt x="150" y="54"/>
                    <a:pt x="150" y="93"/>
                  </a:cubicBezTo>
                  <a:lnTo>
                    <a:pt x="28" y="93"/>
                  </a:lnTo>
                  <a:cubicBezTo>
                    <a:pt x="28" y="122"/>
                    <a:pt x="42" y="147"/>
                    <a:pt x="79" y="147"/>
                  </a:cubicBezTo>
                  <a:cubicBezTo>
                    <a:pt x="102" y="147"/>
                    <a:pt x="116" y="136"/>
                    <a:pt x="121" y="116"/>
                  </a:cubicBezTo>
                  <a:lnTo>
                    <a:pt x="144" y="116"/>
                  </a:lnTo>
                  <a:cubicBezTo>
                    <a:pt x="136" y="153"/>
                    <a:pt x="113" y="169"/>
                    <a:pt x="76" y="169"/>
                  </a:cubicBezTo>
                  <a:close/>
                  <a:moveTo>
                    <a:pt x="119" y="71"/>
                  </a:moveTo>
                  <a:cubicBezTo>
                    <a:pt x="116" y="45"/>
                    <a:pt x="99" y="26"/>
                    <a:pt x="73" y="26"/>
                  </a:cubicBezTo>
                  <a:cubicBezTo>
                    <a:pt x="45" y="26"/>
                    <a:pt x="28" y="45"/>
                    <a:pt x="28" y="71"/>
                  </a:cubicBezTo>
                  <a:lnTo>
                    <a:pt x="119" y="71"/>
                  </a:ln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02" name="Freeform 139"/>
            <p:cNvSpPr>
              <a:spLocks noChangeArrowheads="1"/>
            </p:cNvSpPr>
            <p:nvPr/>
          </p:nvSpPr>
          <p:spPr bwMode="auto">
            <a:xfrm>
              <a:off x="8103714" y="5483047"/>
              <a:ext cx="54572" cy="58320"/>
            </a:xfrm>
            <a:custGeom>
              <a:avLst/>
              <a:gdLst>
                <a:gd name="T0" fmla="*/ 2147483647 w 148"/>
                <a:gd name="T1" fmla="*/ 2147483647 h 162"/>
                <a:gd name="T2" fmla="*/ 2147483647 w 148"/>
                <a:gd name="T3" fmla="*/ 2147483647 h 162"/>
                <a:gd name="T4" fmla="*/ 0 w 148"/>
                <a:gd name="T5" fmla="*/ 0 h 162"/>
                <a:gd name="T6" fmla="*/ 2147483647 w 148"/>
                <a:gd name="T7" fmla="*/ 0 h 162"/>
                <a:gd name="T8" fmla="*/ 2147483647 w 148"/>
                <a:gd name="T9" fmla="*/ 2147483647 h 162"/>
                <a:gd name="T10" fmla="*/ 2147483647 w 148"/>
                <a:gd name="T11" fmla="*/ 2147483647 h 162"/>
                <a:gd name="T12" fmla="*/ 2147483647 w 148"/>
                <a:gd name="T13" fmla="*/ 0 h 162"/>
                <a:gd name="T14" fmla="*/ 2147483647 w 148"/>
                <a:gd name="T15" fmla="*/ 0 h 162"/>
                <a:gd name="T16" fmla="*/ 2147483647 w 148"/>
                <a:gd name="T17" fmla="*/ 2147483647 h 1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8" h="162">
                  <a:moveTo>
                    <a:pt x="88" y="161"/>
                  </a:moveTo>
                  <a:lnTo>
                    <a:pt x="60" y="161"/>
                  </a:lnTo>
                  <a:lnTo>
                    <a:pt x="0" y="0"/>
                  </a:lnTo>
                  <a:lnTo>
                    <a:pt x="29" y="0"/>
                  </a:lnTo>
                  <a:lnTo>
                    <a:pt x="74" y="132"/>
                  </a:lnTo>
                  <a:lnTo>
                    <a:pt x="119" y="0"/>
                  </a:lnTo>
                  <a:lnTo>
                    <a:pt x="147" y="0"/>
                  </a:lnTo>
                  <a:lnTo>
                    <a:pt x="88" y="161"/>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03" name="Freeform 140"/>
            <p:cNvSpPr>
              <a:spLocks noChangeArrowheads="1"/>
            </p:cNvSpPr>
            <p:nvPr/>
          </p:nvSpPr>
          <p:spPr bwMode="auto">
            <a:xfrm>
              <a:off x="8159556" y="5483047"/>
              <a:ext cx="55841" cy="60856"/>
            </a:xfrm>
            <a:custGeom>
              <a:avLst/>
              <a:gdLst>
                <a:gd name="T0" fmla="*/ 2147483647 w 153"/>
                <a:gd name="T1" fmla="*/ 2147483647 h 167"/>
                <a:gd name="T2" fmla="*/ 2147483647 w 153"/>
                <a:gd name="T3" fmla="*/ 2147483647 h 167"/>
                <a:gd name="T4" fmla="*/ 2147483647 w 153"/>
                <a:gd name="T5" fmla="*/ 2147483647 h 167"/>
                <a:gd name="T6" fmla="*/ 2147483647 w 153"/>
                <a:gd name="T7" fmla="*/ 2147483647 h 167"/>
                <a:gd name="T8" fmla="*/ 0 w 153"/>
                <a:gd name="T9" fmla="*/ 2147483647 h 167"/>
                <a:gd name="T10" fmla="*/ 2147483647 w 153"/>
                <a:gd name="T11" fmla="*/ 2147483647 h 167"/>
                <a:gd name="T12" fmla="*/ 2147483647 w 153"/>
                <a:gd name="T13" fmla="*/ 2147483647 h 167"/>
                <a:gd name="T14" fmla="*/ 2147483647 w 153"/>
                <a:gd name="T15" fmla="*/ 2147483647 h 167"/>
                <a:gd name="T16" fmla="*/ 2147483647 w 153"/>
                <a:gd name="T17" fmla="*/ 2147483647 h 167"/>
                <a:gd name="T18" fmla="*/ 2147483647 w 153"/>
                <a:gd name="T19" fmla="*/ 2147483647 h 167"/>
                <a:gd name="T20" fmla="*/ 2147483647 w 153"/>
                <a:gd name="T21" fmla="*/ 0 h 167"/>
                <a:gd name="T22" fmla="*/ 2147483647 w 153"/>
                <a:gd name="T23" fmla="*/ 2147483647 h 167"/>
                <a:gd name="T24" fmla="*/ 2147483647 w 153"/>
                <a:gd name="T25" fmla="*/ 2147483647 h 167"/>
                <a:gd name="T26" fmla="*/ 2147483647 w 153"/>
                <a:gd name="T27" fmla="*/ 2147483647 h 167"/>
                <a:gd name="T28" fmla="*/ 2147483647 w 153"/>
                <a:gd name="T29" fmla="*/ 2147483647 h 167"/>
                <a:gd name="T30" fmla="*/ 2147483647 w 153"/>
                <a:gd name="T31" fmla="*/ 2147483647 h 167"/>
                <a:gd name="T32" fmla="*/ 2147483647 w 153"/>
                <a:gd name="T33" fmla="*/ 2147483647 h 167"/>
                <a:gd name="T34" fmla="*/ 2147483647 w 153"/>
                <a:gd name="T35" fmla="*/ 2147483647 h 167"/>
                <a:gd name="T36" fmla="*/ 2147483647 w 153"/>
                <a:gd name="T37" fmla="*/ 2147483647 h 167"/>
                <a:gd name="T38" fmla="*/ 2147483647 w 153"/>
                <a:gd name="T39" fmla="*/ 2147483647 h 167"/>
                <a:gd name="T40" fmla="*/ 2147483647 w 153"/>
                <a:gd name="T41" fmla="*/ 2147483647 h 167"/>
                <a:gd name="T42" fmla="*/ 2147483647 w 153"/>
                <a:gd name="T43" fmla="*/ 2147483647 h 16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7">
                  <a:moveTo>
                    <a:pt x="152" y="161"/>
                  </a:moveTo>
                  <a:cubicBezTo>
                    <a:pt x="147" y="163"/>
                    <a:pt x="141" y="166"/>
                    <a:pt x="132" y="166"/>
                  </a:cubicBezTo>
                  <a:cubicBezTo>
                    <a:pt x="118" y="166"/>
                    <a:pt x="110" y="158"/>
                    <a:pt x="110" y="141"/>
                  </a:cubicBezTo>
                  <a:cubicBezTo>
                    <a:pt x="96" y="158"/>
                    <a:pt x="76" y="166"/>
                    <a:pt x="53" y="166"/>
                  </a:cubicBezTo>
                  <a:cubicBezTo>
                    <a:pt x="25" y="166"/>
                    <a:pt x="0" y="152"/>
                    <a:pt x="0" y="121"/>
                  </a:cubicBezTo>
                  <a:cubicBezTo>
                    <a:pt x="0" y="84"/>
                    <a:pt x="28" y="76"/>
                    <a:pt x="53" y="70"/>
                  </a:cubicBezTo>
                  <a:cubicBezTo>
                    <a:pt x="82" y="65"/>
                    <a:pt x="107" y="68"/>
                    <a:pt x="107" y="48"/>
                  </a:cubicBezTo>
                  <a:cubicBezTo>
                    <a:pt x="107" y="25"/>
                    <a:pt x="87" y="22"/>
                    <a:pt x="70" y="22"/>
                  </a:cubicBezTo>
                  <a:cubicBezTo>
                    <a:pt x="48" y="22"/>
                    <a:pt x="31" y="28"/>
                    <a:pt x="31" y="53"/>
                  </a:cubicBezTo>
                  <a:lnTo>
                    <a:pt x="5" y="53"/>
                  </a:lnTo>
                  <a:cubicBezTo>
                    <a:pt x="8" y="14"/>
                    <a:pt x="37" y="0"/>
                    <a:pt x="73" y="0"/>
                  </a:cubicBezTo>
                  <a:cubicBezTo>
                    <a:pt x="101" y="0"/>
                    <a:pt x="132" y="5"/>
                    <a:pt x="132" y="45"/>
                  </a:cubicBezTo>
                  <a:lnTo>
                    <a:pt x="132" y="127"/>
                  </a:lnTo>
                  <a:cubicBezTo>
                    <a:pt x="132" y="138"/>
                    <a:pt x="132" y="144"/>
                    <a:pt x="141" y="144"/>
                  </a:cubicBezTo>
                  <a:cubicBezTo>
                    <a:pt x="144" y="144"/>
                    <a:pt x="147" y="144"/>
                    <a:pt x="149" y="141"/>
                  </a:cubicBezTo>
                  <a:lnTo>
                    <a:pt x="149" y="161"/>
                  </a:lnTo>
                  <a:lnTo>
                    <a:pt x="152" y="161"/>
                  </a:lnTo>
                  <a:close/>
                  <a:moveTo>
                    <a:pt x="28" y="116"/>
                  </a:moveTo>
                  <a:cubicBezTo>
                    <a:pt x="28" y="132"/>
                    <a:pt x="42" y="138"/>
                    <a:pt x="59" y="138"/>
                  </a:cubicBezTo>
                  <a:cubicBezTo>
                    <a:pt x="93" y="138"/>
                    <a:pt x="107" y="116"/>
                    <a:pt x="107" y="101"/>
                  </a:cubicBezTo>
                  <a:lnTo>
                    <a:pt x="107" y="76"/>
                  </a:lnTo>
                  <a:cubicBezTo>
                    <a:pt x="87" y="90"/>
                    <a:pt x="28" y="76"/>
                    <a:pt x="28" y="116"/>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04" name="Freeform 141"/>
            <p:cNvSpPr>
              <a:spLocks noChangeArrowheads="1"/>
            </p:cNvSpPr>
            <p:nvPr/>
          </p:nvSpPr>
          <p:spPr bwMode="auto">
            <a:xfrm>
              <a:off x="8217935" y="5458958"/>
              <a:ext cx="54572" cy="81141"/>
            </a:xfrm>
            <a:custGeom>
              <a:avLst/>
              <a:gdLst>
                <a:gd name="T0" fmla="*/ 2147483647 w 150"/>
                <a:gd name="T1" fmla="*/ 2147483647 h 226"/>
                <a:gd name="T2" fmla="*/ 2147483647 w 150"/>
                <a:gd name="T3" fmla="*/ 2147483647 h 226"/>
                <a:gd name="T4" fmla="*/ 2147483647 w 150"/>
                <a:gd name="T5" fmla="*/ 2147483647 h 226"/>
                <a:gd name="T6" fmla="*/ 2147483647 w 150"/>
                <a:gd name="T7" fmla="*/ 2147483647 h 226"/>
                <a:gd name="T8" fmla="*/ 2147483647 w 150"/>
                <a:gd name="T9" fmla="*/ 2147483647 h 226"/>
                <a:gd name="T10" fmla="*/ 0 w 150"/>
                <a:gd name="T11" fmla="*/ 2147483647 h 226"/>
                <a:gd name="T12" fmla="*/ 2147483647 w 150"/>
                <a:gd name="T13" fmla="*/ 2147483647 h 226"/>
                <a:gd name="T14" fmla="*/ 2147483647 w 150"/>
                <a:gd name="T15" fmla="*/ 2147483647 h 226"/>
                <a:gd name="T16" fmla="*/ 2147483647 w 150"/>
                <a:gd name="T17" fmla="*/ 2147483647 h 226"/>
                <a:gd name="T18" fmla="*/ 2147483647 w 150"/>
                <a:gd name="T19" fmla="*/ 0 h 226"/>
                <a:gd name="T20" fmla="*/ 2147483647 w 150"/>
                <a:gd name="T21" fmla="*/ 0 h 226"/>
                <a:gd name="T22" fmla="*/ 2147483647 w 150"/>
                <a:gd name="T23" fmla="*/ 2147483647 h 226"/>
                <a:gd name="T24" fmla="*/ 2147483647 w 150"/>
                <a:gd name="T25" fmla="*/ 2147483647 h 226"/>
                <a:gd name="T26" fmla="*/ 2147483647 w 150"/>
                <a:gd name="T27" fmla="*/ 2147483647 h 226"/>
                <a:gd name="T28" fmla="*/ 2147483647 w 150"/>
                <a:gd name="T29" fmla="*/ 2147483647 h 226"/>
                <a:gd name="T30" fmla="*/ 2147483647 w 150"/>
                <a:gd name="T31" fmla="*/ 2147483647 h 226"/>
                <a:gd name="T32" fmla="*/ 2147483647 w 150"/>
                <a:gd name="T33" fmla="*/ 2147483647 h 22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0" h="226">
                  <a:moveTo>
                    <a:pt x="149" y="223"/>
                  </a:moveTo>
                  <a:lnTo>
                    <a:pt x="124" y="223"/>
                  </a:lnTo>
                  <a:lnTo>
                    <a:pt x="124" y="200"/>
                  </a:lnTo>
                  <a:cubicBezTo>
                    <a:pt x="115" y="217"/>
                    <a:pt x="95" y="225"/>
                    <a:pt x="73" y="225"/>
                  </a:cubicBezTo>
                  <a:cubicBezTo>
                    <a:pt x="25" y="225"/>
                    <a:pt x="0" y="186"/>
                    <a:pt x="0" y="141"/>
                  </a:cubicBezTo>
                  <a:cubicBezTo>
                    <a:pt x="0" y="96"/>
                    <a:pt x="25" y="56"/>
                    <a:pt x="73" y="56"/>
                  </a:cubicBezTo>
                  <a:cubicBezTo>
                    <a:pt x="90" y="56"/>
                    <a:pt x="112" y="62"/>
                    <a:pt x="124" y="82"/>
                  </a:cubicBezTo>
                  <a:lnTo>
                    <a:pt x="124" y="0"/>
                  </a:lnTo>
                  <a:lnTo>
                    <a:pt x="149" y="0"/>
                  </a:lnTo>
                  <a:lnTo>
                    <a:pt x="149" y="223"/>
                  </a:lnTo>
                  <a:close/>
                  <a:moveTo>
                    <a:pt x="76" y="203"/>
                  </a:moveTo>
                  <a:cubicBezTo>
                    <a:pt x="112" y="203"/>
                    <a:pt x="124" y="172"/>
                    <a:pt x="124" y="144"/>
                  </a:cubicBezTo>
                  <a:cubicBezTo>
                    <a:pt x="124" y="113"/>
                    <a:pt x="110" y="82"/>
                    <a:pt x="73" y="82"/>
                  </a:cubicBezTo>
                  <a:cubicBezTo>
                    <a:pt x="36" y="82"/>
                    <a:pt x="25" y="113"/>
                    <a:pt x="25" y="144"/>
                  </a:cubicBezTo>
                  <a:cubicBezTo>
                    <a:pt x="25" y="175"/>
                    <a:pt x="42" y="203"/>
                    <a:pt x="76" y="203"/>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05" name="Freeform 142"/>
            <p:cNvSpPr>
              <a:spLocks noChangeArrowheads="1"/>
            </p:cNvSpPr>
            <p:nvPr/>
          </p:nvSpPr>
          <p:spPr bwMode="auto">
            <a:xfrm>
              <a:off x="8278853" y="5483047"/>
              <a:ext cx="55841" cy="60856"/>
            </a:xfrm>
            <a:custGeom>
              <a:avLst/>
              <a:gdLst>
                <a:gd name="T0" fmla="*/ 2147483647 w 153"/>
                <a:gd name="T1" fmla="*/ 2147483647 h 167"/>
                <a:gd name="T2" fmla="*/ 2147483647 w 153"/>
                <a:gd name="T3" fmla="*/ 2147483647 h 167"/>
                <a:gd name="T4" fmla="*/ 2147483647 w 153"/>
                <a:gd name="T5" fmla="*/ 2147483647 h 167"/>
                <a:gd name="T6" fmla="*/ 2147483647 w 153"/>
                <a:gd name="T7" fmla="*/ 2147483647 h 167"/>
                <a:gd name="T8" fmla="*/ 0 w 153"/>
                <a:gd name="T9" fmla="*/ 2147483647 h 167"/>
                <a:gd name="T10" fmla="*/ 2147483647 w 153"/>
                <a:gd name="T11" fmla="*/ 2147483647 h 167"/>
                <a:gd name="T12" fmla="*/ 2147483647 w 153"/>
                <a:gd name="T13" fmla="*/ 2147483647 h 167"/>
                <a:gd name="T14" fmla="*/ 2147483647 w 153"/>
                <a:gd name="T15" fmla="*/ 2147483647 h 167"/>
                <a:gd name="T16" fmla="*/ 2147483647 w 153"/>
                <a:gd name="T17" fmla="*/ 2147483647 h 167"/>
                <a:gd name="T18" fmla="*/ 2147483647 w 153"/>
                <a:gd name="T19" fmla="*/ 2147483647 h 167"/>
                <a:gd name="T20" fmla="*/ 2147483647 w 153"/>
                <a:gd name="T21" fmla="*/ 0 h 167"/>
                <a:gd name="T22" fmla="*/ 2147483647 w 153"/>
                <a:gd name="T23" fmla="*/ 2147483647 h 167"/>
                <a:gd name="T24" fmla="*/ 2147483647 w 153"/>
                <a:gd name="T25" fmla="*/ 2147483647 h 167"/>
                <a:gd name="T26" fmla="*/ 2147483647 w 153"/>
                <a:gd name="T27" fmla="*/ 2147483647 h 167"/>
                <a:gd name="T28" fmla="*/ 2147483647 w 153"/>
                <a:gd name="T29" fmla="*/ 2147483647 h 167"/>
                <a:gd name="T30" fmla="*/ 2147483647 w 153"/>
                <a:gd name="T31" fmla="*/ 2147483647 h 167"/>
                <a:gd name="T32" fmla="*/ 2147483647 w 153"/>
                <a:gd name="T33" fmla="*/ 2147483647 h 167"/>
                <a:gd name="T34" fmla="*/ 2147483647 w 153"/>
                <a:gd name="T35" fmla="*/ 2147483647 h 167"/>
                <a:gd name="T36" fmla="*/ 2147483647 w 153"/>
                <a:gd name="T37" fmla="*/ 2147483647 h 167"/>
                <a:gd name="T38" fmla="*/ 2147483647 w 153"/>
                <a:gd name="T39" fmla="*/ 2147483647 h 167"/>
                <a:gd name="T40" fmla="*/ 2147483647 w 153"/>
                <a:gd name="T41" fmla="*/ 2147483647 h 167"/>
                <a:gd name="T42" fmla="*/ 2147483647 w 153"/>
                <a:gd name="T43" fmla="*/ 2147483647 h 16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7">
                  <a:moveTo>
                    <a:pt x="152" y="161"/>
                  </a:moveTo>
                  <a:cubicBezTo>
                    <a:pt x="147" y="163"/>
                    <a:pt x="141" y="166"/>
                    <a:pt x="132" y="166"/>
                  </a:cubicBezTo>
                  <a:cubicBezTo>
                    <a:pt x="118" y="166"/>
                    <a:pt x="110" y="158"/>
                    <a:pt x="110" y="141"/>
                  </a:cubicBezTo>
                  <a:cubicBezTo>
                    <a:pt x="96" y="158"/>
                    <a:pt x="76" y="166"/>
                    <a:pt x="53" y="166"/>
                  </a:cubicBezTo>
                  <a:cubicBezTo>
                    <a:pt x="25" y="166"/>
                    <a:pt x="0" y="152"/>
                    <a:pt x="0" y="121"/>
                  </a:cubicBezTo>
                  <a:cubicBezTo>
                    <a:pt x="0" y="84"/>
                    <a:pt x="28" y="76"/>
                    <a:pt x="53" y="70"/>
                  </a:cubicBezTo>
                  <a:cubicBezTo>
                    <a:pt x="82" y="65"/>
                    <a:pt x="107" y="68"/>
                    <a:pt x="107" y="48"/>
                  </a:cubicBezTo>
                  <a:cubicBezTo>
                    <a:pt x="107" y="25"/>
                    <a:pt x="87" y="22"/>
                    <a:pt x="70" y="22"/>
                  </a:cubicBezTo>
                  <a:cubicBezTo>
                    <a:pt x="48" y="22"/>
                    <a:pt x="31" y="28"/>
                    <a:pt x="31" y="53"/>
                  </a:cubicBezTo>
                  <a:lnTo>
                    <a:pt x="5" y="53"/>
                  </a:lnTo>
                  <a:cubicBezTo>
                    <a:pt x="8" y="14"/>
                    <a:pt x="37" y="0"/>
                    <a:pt x="73" y="0"/>
                  </a:cubicBezTo>
                  <a:cubicBezTo>
                    <a:pt x="101" y="0"/>
                    <a:pt x="132" y="5"/>
                    <a:pt x="132" y="45"/>
                  </a:cubicBezTo>
                  <a:lnTo>
                    <a:pt x="132" y="127"/>
                  </a:lnTo>
                  <a:cubicBezTo>
                    <a:pt x="132" y="138"/>
                    <a:pt x="132" y="144"/>
                    <a:pt x="141" y="144"/>
                  </a:cubicBezTo>
                  <a:cubicBezTo>
                    <a:pt x="144" y="144"/>
                    <a:pt x="147" y="144"/>
                    <a:pt x="149" y="141"/>
                  </a:cubicBezTo>
                  <a:lnTo>
                    <a:pt x="149" y="161"/>
                  </a:lnTo>
                  <a:lnTo>
                    <a:pt x="152" y="161"/>
                  </a:lnTo>
                  <a:close/>
                  <a:moveTo>
                    <a:pt x="31" y="116"/>
                  </a:moveTo>
                  <a:cubicBezTo>
                    <a:pt x="31" y="132"/>
                    <a:pt x="45" y="138"/>
                    <a:pt x="62" y="138"/>
                  </a:cubicBezTo>
                  <a:cubicBezTo>
                    <a:pt x="96" y="138"/>
                    <a:pt x="110" y="116"/>
                    <a:pt x="110" y="101"/>
                  </a:cubicBezTo>
                  <a:lnTo>
                    <a:pt x="110" y="76"/>
                  </a:lnTo>
                  <a:cubicBezTo>
                    <a:pt x="90" y="90"/>
                    <a:pt x="31" y="76"/>
                    <a:pt x="31" y="116"/>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grpSp>
      <p:grpSp>
        <p:nvGrpSpPr>
          <p:cNvPr id="106" name="Group 441"/>
          <p:cNvGrpSpPr>
            <a:grpSpLocks/>
          </p:cNvGrpSpPr>
          <p:nvPr userDrawn="1"/>
        </p:nvGrpSpPr>
        <p:grpSpPr bwMode="auto">
          <a:xfrm>
            <a:off x="1153584" y="5956300"/>
            <a:ext cx="954616" cy="389467"/>
            <a:chOff x="1992313" y="5414963"/>
            <a:chExt cx="573087" cy="233362"/>
          </a:xfrm>
        </p:grpSpPr>
        <p:sp>
          <p:nvSpPr>
            <p:cNvPr id="107" name="Freeform 143"/>
            <p:cNvSpPr>
              <a:spLocks noChangeArrowheads="1"/>
            </p:cNvSpPr>
            <p:nvPr/>
          </p:nvSpPr>
          <p:spPr bwMode="auto">
            <a:xfrm>
              <a:off x="2349380" y="5477109"/>
              <a:ext cx="82596" cy="15219"/>
            </a:xfrm>
            <a:custGeom>
              <a:avLst/>
              <a:gdLst>
                <a:gd name="T0" fmla="*/ 0 w 230"/>
                <a:gd name="T1" fmla="*/ 0 h 43"/>
                <a:gd name="T2" fmla="*/ 2147483647 w 230"/>
                <a:gd name="T3" fmla="*/ 0 h 43"/>
                <a:gd name="T4" fmla="*/ 2147483647 w 230"/>
                <a:gd name="T5" fmla="*/ 2147483647 h 43"/>
                <a:gd name="T6" fmla="*/ 0 w 230"/>
                <a:gd name="T7" fmla="*/ 2147483647 h 43"/>
                <a:gd name="T8" fmla="*/ 0 w 230"/>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0" h="43">
                  <a:moveTo>
                    <a:pt x="0" y="0"/>
                  </a:moveTo>
                  <a:lnTo>
                    <a:pt x="215" y="0"/>
                  </a:lnTo>
                  <a:cubicBezTo>
                    <a:pt x="220" y="19"/>
                    <a:pt x="223" y="28"/>
                    <a:pt x="229" y="42"/>
                  </a:cubicBezTo>
                  <a:lnTo>
                    <a:pt x="0" y="42"/>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08" name="Freeform 144"/>
            <p:cNvSpPr>
              <a:spLocks noChangeArrowheads="1"/>
            </p:cNvSpPr>
            <p:nvPr/>
          </p:nvSpPr>
          <p:spPr bwMode="auto">
            <a:xfrm>
              <a:off x="2451037" y="5477109"/>
              <a:ext cx="83866" cy="15219"/>
            </a:xfrm>
            <a:custGeom>
              <a:avLst/>
              <a:gdLst>
                <a:gd name="T0" fmla="*/ 2147483647 w 233"/>
                <a:gd name="T1" fmla="*/ 2147483647 h 43"/>
                <a:gd name="T2" fmla="*/ 0 w 233"/>
                <a:gd name="T3" fmla="*/ 2147483647 h 43"/>
                <a:gd name="T4" fmla="*/ 2147483647 w 233"/>
                <a:gd name="T5" fmla="*/ 0 h 43"/>
                <a:gd name="T6" fmla="*/ 2147483647 w 233"/>
                <a:gd name="T7" fmla="*/ 0 h 43"/>
                <a:gd name="T8" fmla="*/ 2147483647 w 233"/>
                <a:gd name="T9" fmla="*/ 2147483647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3" h="43">
                  <a:moveTo>
                    <a:pt x="232" y="42"/>
                  </a:moveTo>
                  <a:lnTo>
                    <a:pt x="0" y="42"/>
                  </a:lnTo>
                  <a:lnTo>
                    <a:pt x="17" y="0"/>
                  </a:lnTo>
                  <a:lnTo>
                    <a:pt x="232" y="0"/>
                  </a:lnTo>
                  <a:lnTo>
                    <a:pt x="232"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09" name="Freeform 145"/>
            <p:cNvSpPr>
              <a:spLocks noChangeArrowheads="1"/>
            </p:cNvSpPr>
            <p:nvPr/>
          </p:nvSpPr>
          <p:spPr bwMode="auto">
            <a:xfrm>
              <a:off x="2393855" y="5507547"/>
              <a:ext cx="48287" cy="15219"/>
            </a:xfrm>
            <a:custGeom>
              <a:avLst/>
              <a:gdLst>
                <a:gd name="T0" fmla="*/ 0 w 131"/>
                <a:gd name="T1" fmla="*/ 0 h 44"/>
                <a:gd name="T2" fmla="*/ 2147483647 w 131"/>
                <a:gd name="T3" fmla="*/ 0 h 44"/>
                <a:gd name="T4" fmla="*/ 2147483647 w 131"/>
                <a:gd name="T5" fmla="*/ 2147483647 h 44"/>
                <a:gd name="T6" fmla="*/ 2147483647 w 131"/>
                <a:gd name="T7" fmla="*/ 2147483647 h 44"/>
                <a:gd name="T8" fmla="*/ 0 w 131"/>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 h="44">
                  <a:moveTo>
                    <a:pt x="0" y="0"/>
                  </a:moveTo>
                  <a:lnTo>
                    <a:pt x="116" y="0"/>
                  </a:lnTo>
                  <a:cubicBezTo>
                    <a:pt x="119" y="8"/>
                    <a:pt x="129" y="40"/>
                    <a:pt x="130" y="43"/>
                  </a:cubicBezTo>
                  <a:lnTo>
                    <a:pt x="14" y="43"/>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10" name="Freeform 146"/>
            <p:cNvSpPr>
              <a:spLocks noChangeArrowheads="1"/>
            </p:cNvSpPr>
            <p:nvPr/>
          </p:nvSpPr>
          <p:spPr bwMode="auto">
            <a:xfrm>
              <a:off x="2442142" y="5507547"/>
              <a:ext cx="47016" cy="16487"/>
            </a:xfrm>
            <a:custGeom>
              <a:avLst/>
              <a:gdLst>
                <a:gd name="T0" fmla="*/ 2147483647 w 131"/>
                <a:gd name="T1" fmla="*/ 2147483647 h 47"/>
                <a:gd name="T2" fmla="*/ 0 w 131"/>
                <a:gd name="T3" fmla="*/ 2147483647 h 47"/>
                <a:gd name="T4" fmla="*/ 2147483647 w 131"/>
                <a:gd name="T5" fmla="*/ 0 h 47"/>
                <a:gd name="T6" fmla="*/ 2147483647 w 131"/>
                <a:gd name="T7" fmla="*/ 0 h 47"/>
                <a:gd name="T8" fmla="*/ 2147483647 w 131"/>
                <a:gd name="T9" fmla="*/ 2147483647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 h="47">
                  <a:moveTo>
                    <a:pt x="116" y="46"/>
                  </a:moveTo>
                  <a:lnTo>
                    <a:pt x="0" y="46"/>
                  </a:lnTo>
                  <a:lnTo>
                    <a:pt x="14" y="0"/>
                  </a:lnTo>
                  <a:lnTo>
                    <a:pt x="130" y="0"/>
                  </a:lnTo>
                  <a:lnTo>
                    <a:pt x="116" y="46"/>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11" name="Freeform 147"/>
            <p:cNvSpPr>
              <a:spLocks noChangeArrowheads="1"/>
            </p:cNvSpPr>
            <p:nvPr/>
          </p:nvSpPr>
          <p:spPr bwMode="auto">
            <a:xfrm>
              <a:off x="2406562" y="5539254"/>
              <a:ext cx="73701" cy="15219"/>
            </a:xfrm>
            <a:custGeom>
              <a:avLst/>
              <a:gdLst>
                <a:gd name="T0" fmla="*/ 2147483647 w 202"/>
                <a:gd name="T1" fmla="*/ 2147483647 h 43"/>
                <a:gd name="T2" fmla="*/ 2147483647 w 202"/>
                <a:gd name="T3" fmla="*/ 2147483647 h 43"/>
                <a:gd name="T4" fmla="*/ 0 w 202"/>
                <a:gd name="T5" fmla="*/ 0 h 43"/>
                <a:gd name="T6" fmla="*/ 2147483647 w 202"/>
                <a:gd name="T7" fmla="*/ 0 h 43"/>
                <a:gd name="T8" fmla="*/ 2147483647 w 202"/>
                <a:gd name="T9" fmla="*/ 2147483647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2" h="43">
                  <a:moveTo>
                    <a:pt x="187" y="42"/>
                  </a:moveTo>
                  <a:lnTo>
                    <a:pt x="14" y="42"/>
                  </a:lnTo>
                  <a:cubicBezTo>
                    <a:pt x="6" y="22"/>
                    <a:pt x="3" y="14"/>
                    <a:pt x="0" y="0"/>
                  </a:cubicBezTo>
                  <a:lnTo>
                    <a:pt x="201" y="0"/>
                  </a:lnTo>
                  <a:lnTo>
                    <a:pt x="187"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12" name="Freeform 148"/>
            <p:cNvSpPr>
              <a:spLocks noChangeArrowheads="1"/>
            </p:cNvSpPr>
            <p:nvPr/>
          </p:nvSpPr>
          <p:spPr bwMode="auto">
            <a:xfrm>
              <a:off x="2349380" y="5568424"/>
              <a:ext cx="48287" cy="16487"/>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13" name="Freeform 149"/>
            <p:cNvSpPr>
              <a:spLocks noChangeArrowheads="1"/>
            </p:cNvSpPr>
            <p:nvPr/>
          </p:nvSpPr>
          <p:spPr bwMode="auto">
            <a:xfrm>
              <a:off x="2487887" y="5568424"/>
              <a:ext cx="47016" cy="16487"/>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14" name="Freeform 150"/>
            <p:cNvSpPr>
              <a:spLocks noChangeArrowheads="1"/>
            </p:cNvSpPr>
            <p:nvPr/>
          </p:nvSpPr>
          <p:spPr bwMode="auto">
            <a:xfrm>
              <a:off x="2349380" y="5539254"/>
              <a:ext cx="48287" cy="15219"/>
            </a:xfrm>
            <a:custGeom>
              <a:avLst/>
              <a:gdLst>
                <a:gd name="T0" fmla="*/ 2147483647 w 131"/>
                <a:gd name="T1" fmla="*/ 2147483647 h 43"/>
                <a:gd name="T2" fmla="*/ 0 w 131"/>
                <a:gd name="T3" fmla="*/ 2147483647 h 43"/>
                <a:gd name="T4" fmla="*/ 0 w 131"/>
                <a:gd name="T5" fmla="*/ 0 h 43"/>
                <a:gd name="T6" fmla="*/ 2147483647 w 131"/>
                <a:gd name="T7" fmla="*/ 0 h 43"/>
                <a:gd name="T8" fmla="*/ 2147483647 w 131"/>
                <a:gd name="T9" fmla="*/ 2147483647 h 43"/>
                <a:gd name="T10" fmla="*/ 2147483647 w 131"/>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15" name="Freeform 151"/>
            <p:cNvSpPr>
              <a:spLocks noChangeArrowheads="1"/>
            </p:cNvSpPr>
            <p:nvPr/>
          </p:nvSpPr>
          <p:spPr bwMode="auto">
            <a:xfrm>
              <a:off x="2487887" y="5539254"/>
              <a:ext cx="47016" cy="15219"/>
            </a:xfrm>
            <a:custGeom>
              <a:avLst/>
              <a:gdLst>
                <a:gd name="T0" fmla="*/ 2147483647 w 131"/>
                <a:gd name="T1" fmla="*/ 2147483647 h 43"/>
                <a:gd name="T2" fmla="*/ 0 w 131"/>
                <a:gd name="T3" fmla="*/ 2147483647 h 43"/>
                <a:gd name="T4" fmla="*/ 0 w 131"/>
                <a:gd name="T5" fmla="*/ 0 h 43"/>
                <a:gd name="T6" fmla="*/ 2147483647 w 131"/>
                <a:gd name="T7" fmla="*/ 0 h 43"/>
                <a:gd name="T8" fmla="*/ 2147483647 w 131"/>
                <a:gd name="T9" fmla="*/ 2147483647 h 43"/>
                <a:gd name="T10" fmla="*/ 2147483647 w 131"/>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16" name="Freeform 152"/>
            <p:cNvSpPr>
              <a:spLocks noChangeArrowheads="1"/>
            </p:cNvSpPr>
            <p:nvPr/>
          </p:nvSpPr>
          <p:spPr bwMode="auto">
            <a:xfrm>
              <a:off x="2349380" y="5507547"/>
              <a:ext cx="48287" cy="15219"/>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17" name="Freeform 153"/>
            <p:cNvSpPr>
              <a:spLocks noChangeArrowheads="1"/>
            </p:cNvSpPr>
            <p:nvPr/>
          </p:nvSpPr>
          <p:spPr bwMode="auto">
            <a:xfrm>
              <a:off x="2487887" y="5507547"/>
              <a:ext cx="47016" cy="15219"/>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18" name="Freeform 154"/>
            <p:cNvSpPr>
              <a:spLocks noChangeArrowheads="1"/>
            </p:cNvSpPr>
            <p:nvPr/>
          </p:nvSpPr>
          <p:spPr bwMode="auto">
            <a:xfrm>
              <a:off x="2317613" y="5600131"/>
              <a:ext cx="77513" cy="16488"/>
            </a:xfrm>
            <a:custGeom>
              <a:avLst/>
              <a:gdLst>
                <a:gd name="T0" fmla="*/ 2147483647 w 215"/>
                <a:gd name="T1" fmla="*/ 2147483647 h 43"/>
                <a:gd name="T2" fmla="*/ 0 w 215"/>
                <a:gd name="T3" fmla="*/ 2147483647 h 43"/>
                <a:gd name="T4" fmla="*/ 0 w 215"/>
                <a:gd name="T5" fmla="*/ 0 h 43"/>
                <a:gd name="T6" fmla="*/ 2147483647 w 215"/>
                <a:gd name="T7" fmla="*/ 0 h 43"/>
                <a:gd name="T8" fmla="*/ 2147483647 w 215"/>
                <a:gd name="T9" fmla="*/ 2147483647 h 43"/>
                <a:gd name="T10" fmla="*/ 2147483647 w 215"/>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19" name="Freeform 155"/>
            <p:cNvSpPr>
              <a:spLocks noChangeArrowheads="1"/>
            </p:cNvSpPr>
            <p:nvPr/>
          </p:nvSpPr>
          <p:spPr bwMode="auto">
            <a:xfrm>
              <a:off x="2317613" y="5631838"/>
              <a:ext cx="77513" cy="16487"/>
            </a:xfrm>
            <a:custGeom>
              <a:avLst/>
              <a:gdLst>
                <a:gd name="T0" fmla="*/ 2147483647 w 215"/>
                <a:gd name="T1" fmla="*/ 2147483647 h 43"/>
                <a:gd name="T2" fmla="*/ 0 w 215"/>
                <a:gd name="T3" fmla="*/ 2147483647 h 43"/>
                <a:gd name="T4" fmla="*/ 0 w 215"/>
                <a:gd name="T5" fmla="*/ 0 h 43"/>
                <a:gd name="T6" fmla="*/ 2147483647 w 215"/>
                <a:gd name="T7" fmla="*/ 0 h 43"/>
                <a:gd name="T8" fmla="*/ 2147483647 w 215"/>
                <a:gd name="T9" fmla="*/ 2147483647 h 43"/>
                <a:gd name="T10" fmla="*/ 2147483647 w 215"/>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20" name="Freeform 156"/>
            <p:cNvSpPr>
              <a:spLocks noChangeArrowheads="1"/>
            </p:cNvSpPr>
            <p:nvPr/>
          </p:nvSpPr>
          <p:spPr bwMode="auto">
            <a:xfrm>
              <a:off x="2146068" y="5568424"/>
              <a:ext cx="48287" cy="16487"/>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21" name="Freeform 157"/>
            <p:cNvSpPr>
              <a:spLocks noChangeArrowheads="1"/>
            </p:cNvSpPr>
            <p:nvPr/>
          </p:nvSpPr>
          <p:spPr bwMode="auto">
            <a:xfrm>
              <a:off x="2146068" y="5477109"/>
              <a:ext cx="48287" cy="15219"/>
            </a:xfrm>
            <a:custGeom>
              <a:avLst/>
              <a:gdLst>
                <a:gd name="T0" fmla="*/ 2147483647 w 131"/>
                <a:gd name="T1" fmla="*/ 2147483647 h 43"/>
                <a:gd name="T2" fmla="*/ 0 w 131"/>
                <a:gd name="T3" fmla="*/ 2147483647 h 43"/>
                <a:gd name="T4" fmla="*/ 0 w 131"/>
                <a:gd name="T5" fmla="*/ 0 h 43"/>
                <a:gd name="T6" fmla="*/ 2147483647 w 131"/>
                <a:gd name="T7" fmla="*/ 0 h 43"/>
                <a:gd name="T8" fmla="*/ 2147483647 w 131"/>
                <a:gd name="T9" fmla="*/ 2147483647 h 43"/>
                <a:gd name="T10" fmla="*/ 2147483647 w 131"/>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22" name="Freeform 158"/>
            <p:cNvSpPr>
              <a:spLocks noChangeArrowheads="1"/>
            </p:cNvSpPr>
            <p:nvPr/>
          </p:nvSpPr>
          <p:spPr bwMode="auto">
            <a:xfrm>
              <a:off x="2022810" y="5568424"/>
              <a:ext cx="47016" cy="16487"/>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23" name="Freeform 159"/>
            <p:cNvSpPr>
              <a:spLocks noChangeArrowheads="1"/>
            </p:cNvSpPr>
            <p:nvPr/>
          </p:nvSpPr>
          <p:spPr bwMode="auto">
            <a:xfrm>
              <a:off x="2022810" y="5539254"/>
              <a:ext cx="47016" cy="15219"/>
            </a:xfrm>
            <a:custGeom>
              <a:avLst/>
              <a:gdLst>
                <a:gd name="T0" fmla="*/ 2147483647 w 131"/>
                <a:gd name="T1" fmla="*/ 2147483647 h 43"/>
                <a:gd name="T2" fmla="*/ 0 w 131"/>
                <a:gd name="T3" fmla="*/ 2147483647 h 43"/>
                <a:gd name="T4" fmla="*/ 0 w 131"/>
                <a:gd name="T5" fmla="*/ 0 h 43"/>
                <a:gd name="T6" fmla="*/ 2147483647 w 131"/>
                <a:gd name="T7" fmla="*/ 0 h 43"/>
                <a:gd name="T8" fmla="*/ 2147483647 w 131"/>
                <a:gd name="T9" fmla="*/ 2147483647 h 43"/>
                <a:gd name="T10" fmla="*/ 2147483647 w 131"/>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24" name="Freeform 160"/>
            <p:cNvSpPr>
              <a:spLocks noChangeArrowheads="1"/>
            </p:cNvSpPr>
            <p:nvPr/>
          </p:nvSpPr>
          <p:spPr bwMode="auto">
            <a:xfrm>
              <a:off x="2022810" y="5507547"/>
              <a:ext cx="47016" cy="15219"/>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25" name="Freeform 161"/>
            <p:cNvSpPr>
              <a:spLocks noChangeArrowheads="1"/>
            </p:cNvSpPr>
            <p:nvPr/>
          </p:nvSpPr>
          <p:spPr bwMode="auto">
            <a:xfrm>
              <a:off x="2022810" y="5477109"/>
              <a:ext cx="47016" cy="15219"/>
            </a:xfrm>
            <a:custGeom>
              <a:avLst/>
              <a:gdLst>
                <a:gd name="T0" fmla="*/ 2147483647 w 131"/>
                <a:gd name="T1" fmla="*/ 2147483647 h 43"/>
                <a:gd name="T2" fmla="*/ 0 w 131"/>
                <a:gd name="T3" fmla="*/ 2147483647 h 43"/>
                <a:gd name="T4" fmla="*/ 0 w 131"/>
                <a:gd name="T5" fmla="*/ 0 h 43"/>
                <a:gd name="T6" fmla="*/ 2147483647 w 131"/>
                <a:gd name="T7" fmla="*/ 0 h 43"/>
                <a:gd name="T8" fmla="*/ 2147483647 w 131"/>
                <a:gd name="T9" fmla="*/ 2147483647 h 43"/>
                <a:gd name="T10" fmla="*/ 2147483647 w 131"/>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26" name="Freeform 162"/>
            <p:cNvSpPr>
              <a:spLocks noChangeArrowheads="1"/>
            </p:cNvSpPr>
            <p:nvPr/>
          </p:nvSpPr>
          <p:spPr bwMode="auto">
            <a:xfrm>
              <a:off x="1992313" y="5600131"/>
              <a:ext cx="109281" cy="16488"/>
            </a:xfrm>
            <a:custGeom>
              <a:avLst/>
              <a:gdLst>
                <a:gd name="T0" fmla="*/ 2147483647 w 303"/>
                <a:gd name="T1" fmla="*/ 2147483647 h 43"/>
                <a:gd name="T2" fmla="*/ 0 w 303"/>
                <a:gd name="T3" fmla="*/ 2147483647 h 43"/>
                <a:gd name="T4" fmla="*/ 0 w 303"/>
                <a:gd name="T5" fmla="*/ 0 h 43"/>
                <a:gd name="T6" fmla="*/ 2147483647 w 303"/>
                <a:gd name="T7" fmla="*/ 0 h 43"/>
                <a:gd name="T8" fmla="*/ 2147483647 w 303"/>
                <a:gd name="T9" fmla="*/ 2147483647 h 43"/>
                <a:gd name="T10" fmla="*/ 2147483647 w 303"/>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3">
                  <a:moveTo>
                    <a:pt x="151" y="42"/>
                  </a:moveTo>
                  <a:lnTo>
                    <a:pt x="0" y="42"/>
                  </a:lnTo>
                  <a:lnTo>
                    <a:pt x="0" y="0"/>
                  </a:lnTo>
                  <a:lnTo>
                    <a:pt x="302" y="0"/>
                  </a:lnTo>
                  <a:lnTo>
                    <a:pt x="302" y="42"/>
                  </a:lnTo>
                  <a:lnTo>
                    <a:pt x="151"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27" name="Freeform 163"/>
            <p:cNvSpPr>
              <a:spLocks noChangeArrowheads="1"/>
            </p:cNvSpPr>
            <p:nvPr/>
          </p:nvSpPr>
          <p:spPr bwMode="auto">
            <a:xfrm>
              <a:off x="1992313" y="5631838"/>
              <a:ext cx="109281" cy="16487"/>
            </a:xfrm>
            <a:custGeom>
              <a:avLst/>
              <a:gdLst>
                <a:gd name="T0" fmla="*/ 2147483647 w 303"/>
                <a:gd name="T1" fmla="*/ 2147483647 h 43"/>
                <a:gd name="T2" fmla="*/ 0 w 303"/>
                <a:gd name="T3" fmla="*/ 2147483647 h 43"/>
                <a:gd name="T4" fmla="*/ 0 w 303"/>
                <a:gd name="T5" fmla="*/ 0 h 43"/>
                <a:gd name="T6" fmla="*/ 2147483647 w 303"/>
                <a:gd name="T7" fmla="*/ 0 h 43"/>
                <a:gd name="T8" fmla="*/ 2147483647 w 303"/>
                <a:gd name="T9" fmla="*/ 2147483647 h 43"/>
                <a:gd name="T10" fmla="*/ 2147483647 w 303"/>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3">
                  <a:moveTo>
                    <a:pt x="151" y="42"/>
                  </a:moveTo>
                  <a:lnTo>
                    <a:pt x="0" y="42"/>
                  </a:lnTo>
                  <a:lnTo>
                    <a:pt x="0" y="0"/>
                  </a:lnTo>
                  <a:lnTo>
                    <a:pt x="302" y="0"/>
                  </a:lnTo>
                  <a:lnTo>
                    <a:pt x="302" y="42"/>
                  </a:lnTo>
                  <a:lnTo>
                    <a:pt x="151"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28" name="Freeform 164"/>
            <p:cNvSpPr>
              <a:spLocks noChangeArrowheads="1"/>
            </p:cNvSpPr>
            <p:nvPr/>
          </p:nvSpPr>
          <p:spPr bwMode="auto">
            <a:xfrm>
              <a:off x="1992313" y="5414963"/>
              <a:ext cx="109281" cy="16488"/>
            </a:xfrm>
            <a:custGeom>
              <a:avLst/>
              <a:gdLst>
                <a:gd name="T0" fmla="*/ 2147483647 w 303"/>
                <a:gd name="T1" fmla="*/ 2147483647 h 43"/>
                <a:gd name="T2" fmla="*/ 0 w 303"/>
                <a:gd name="T3" fmla="*/ 2147483647 h 43"/>
                <a:gd name="T4" fmla="*/ 0 w 303"/>
                <a:gd name="T5" fmla="*/ 0 h 43"/>
                <a:gd name="T6" fmla="*/ 2147483647 w 303"/>
                <a:gd name="T7" fmla="*/ 0 h 43"/>
                <a:gd name="T8" fmla="*/ 2147483647 w 303"/>
                <a:gd name="T9" fmla="*/ 2147483647 h 43"/>
                <a:gd name="T10" fmla="*/ 2147483647 w 303"/>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3">
                  <a:moveTo>
                    <a:pt x="151" y="42"/>
                  </a:moveTo>
                  <a:lnTo>
                    <a:pt x="0" y="42"/>
                  </a:lnTo>
                  <a:lnTo>
                    <a:pt x="0" y="0"/>
                  </a:lnTo>
                  <a:lnTo>
                    <a:pt x="302" y="0"/>
                  </a:lnTo>
                  <a:lnTo>
                    <a:pt x="302" y="42"/>
                  </a:lnTo>
                  <a:lnTo>
                    <a:pt x="151"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29" name="Freeform 165"/>
            <p:cNvSpPr>
              <a:spLocks noChangeArrowheads="1"/>
            </p:cNvSpPr>
            <p:nvPr/>
          </p:nvSpPr>
          <p:spPr bwMode="auto">
            <a:xfrm>
              <a:off x="1992313" y="5445402"/>
              <a:ext cx="109281" cy="15219"/>
            </a:xfrm>
            <a:custGeom>
              <a:avLst/>
              <a:gdLst>
                <a:gd name="T0" fmla="*/ 2147483647 w 303"/>
                <a:gd name="T1" fmla="*/ 2147483647 h 44"/>
                <a:gd name="T2" fmla="*/ 0 w 303"/>
                <a:gd name="T3" fmla="*/ 2147483647 h 44"/>
                <a:gd name="T4" fmla="*/ 0 w 303"/>
                <a:gd name="T5" fmla="*/ 0 h 44"/>
                <a:gd name="T6" fmla="*/ 2147483647 w 303"/>
                <a:gd name="T7" fmla="*/ 0 h 44"/>
                <a:gd name="T8" fmla="*/ 2147483647 w 303"/>
                <a:gd name="T9" fmla="*/ 2147483647 h 44"/>
                <a:gd name="T10" fmla="*/ 2147483647 w 303"/>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4">
                  <a:moveTo>
                    <a:pt x="151" y="43"/>
                  </a:moveTo>
                  <a:lnTo>
                    <a:pt x="0" y="43"/>
                  </a:lnTo>
                  <a:lnTo>
                    <a:pt x="0" y="0"/>
                  </a:lnTo>
                  <a:lnTo>
                    <a:pt x="302" y="0"/>
                  </a:lnTo>
                  <a:lnTo>
                    <a:pt x="302" y="43"/>
                  </a:lnTo>
                  <a:lnTo>
                    <a:pt x="151"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30" name="Freeform 166"/>
            <p:cNvSpPr>
              <a:spLocks noChangeArrowheads="1"/>
            </p:cNvSpPr>
            <p:nvPr/>
          </p:nvSpPr>
          <p:spPr bwMode="auto">
            <a:xfrm>
              <a:off x="2317613" y="5414963"/>
              <a:ext cx="94032" cy="16488"/>
            </a:xfrm>
            <a:custGeom>
              <a:avLst/>
              <a:gdLst>
                <a:gd name="T0" fmla="*/ 0 w 260"/>
                <a:gd name="T1" fmla="*/ 0 h 43"/>
                <a:gd name="T2" fmla="*/ 2147483647 w 260"/>
                <a:gd name="T3" fmla="*/ 0 h 43"/>
                <a:gd name="T4" fmla="*/ 2147483647 w 260"/>
                <a:gd name="T5" fmla="*/ 2147483647 h 43"/>
                <a:gd name="T6" fmla="*/ 0 w 260"/>
                <a:gd name="T7" fmla="*/ 2147483647 h 43"/>
                <a:gd name="T8" fmla="*/ 0 w 260"/>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0" h="43">
                  <a:moveTo>
                    <a:pt x="0" y="0"/>
                  </a:moveTo>
                  <a:lnTo>
                    <a:pt x="245" y="0"/>
                  </a:lnTo>
                  <a:cubicBezTo>
                    <a:pt x="251" y="14"/>
                    <a:pt x="254" y="22"/>
                    <a:pt x="259" y="42"/>
                  </a:cubicBezTo>
                  <a:lnTo>
                    <a:pt x="0" y="42"/>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31" name="Freeform 167"/>
            <p:cNvSpPr>
              <a:spLocks noChangeArrowheads="1"/>
            </p:cNvSpPr>
            <p:nvPr/>
          </p:nvSpPr>
          <p:spPr bwMode="auto">
            <a:xfrm>
              <a:off x="2317613" y="5445402"/>
              <a:ext cx="105468" cy="15219"/>
            </a:xfrm>
            <a:custGeom>
              <a:avLst/>
              <a:gdLst>
                <a:gd name="T0" fmla="*/ 0 w 289"/>
                <a:gd name="T1" fmla="*/ 0 h 44"/>
                <a:gd name="T2" fmla="*/ 2147483647 w 289"/>
                <a:gd name="T3" fmla="*/ 0 h 44"/>
                <a:gd name="T4" fmla="*/ 2147483647 w 289"/>
                <a:gd name="T5" fmla="*/ 2147483647 h 44"/>
                <a:gd name="T6" fmla="*/ 0 w 289"/>
                <a:gd name="T7" fmla="*/ 2147483647 h 44"/>
                <a:gd name="T8" fmla="*/ 0 w 289"/>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9" h="44">
                  <a:moveTo>
                    <a:pt x="0" y="0"/>
                  </a:moveTo>
                  <a:lnTo>
                    <a:pt x="274" y="0"/>
                  </a:lnTo>
                  <a:lnTo>
                    <a:pt x="288" y="43"/>
                  </a:lnTo>
                  <a:lnTo>
                    <a:pt x="0" y="43"/>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32" name="Freeform 168"/>
            <p:cNvSpPr>
              <a:spLocks noChangeArrowheads="1"/>
            </p:cNvSpPr>
            <p:nvPr/>
          </p:nvSpPr>
          <p:spPr bwMode="auto">
            <a:xfrm>
              <a:off x="2473909" y="5414963"/>
              <a:ext cx="91491" cy="16488"/>
            </a:xfrm>
            <a:custGeom>
              <a:avLst/>
              <a:gdLst>
                <a:gd name="T0" fmla="*/ 2147483647 w 257"/>
                <a:gd name="T1" fmla="*/ 0 h 43"/>
                <a:gd name="T2" fmla="*/ 2147483647 w 257"/>
                <a:gd name="T3" fmla="*/ 2147483647 h 43"/>
                <a:gd name="T4" fmla="*/ 0 w 257"/>
                <a:gd name="T5" fmla="*/ 2147483647 h 43"/>
                <a:gd name="T6" fmla="*/ 2147483647 w 257"/>
                <a:gd name="T7" fmla="*/ 0 h 43"/>
                <a:gd name="T8" fmla="*/ 2147483647 w 257"/>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7" h="43">
                  <a:moveTo>
                    <a:pt x="256" y="0"/>
                  </a:moveTo>
                  <a:lnTo>
                    <a:pt x="256" y="42"/>
                  </a:lnTo>
                  <a:lnTo>
                    <a:pt x="0" y="42"/>
                  </a:lnTo>
                  <a:lnTo>
                    <a:pt x="14" y="0"/>
                  </a:lnTo>
                  <a:lnTo>
                    <a:pt x="256"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33" name="Freeform 169"/>
            <p:cNvSpPr>
              <a:spLocks noChangeArrowheads="1"/>
            </p:cNvSpPr>
            <p:nvPr/>
          </p:nvSpPr>
          <p:spPr bwMode="auto">
            <a:xfrm>
              <a:off x="2462473" y="5445402"/>
              <a:ext cx="102927" cy="15219"/>
            </a:xfrm>
            <a:custGeom>
              <a:avLst/>
              <a:gdLst>
                <a:gd name="T0" fmla="*/ 2147483647 w 286"/>
                <a:gd name="T1" fmla="*/ 2147483647 h 44"/>
                <a:gd name="T2" fmla="*/ 0 w 286"/>
                <a:gd name="T3" fmla="*/ 2147483647 h 44"/>
                <a:gd name="T4" fmla="*/ 2147483647 w 286"/>
                <a:gd name="T5" fmla="*/ 0 h 44"/>
                <a:gd name="T6" fmla="*/ 2147483647 w 286"/>
                <a:gd name="T7" fmla="*/ 0 h 44"/>
                <a:gd name="T8" fmla="*/ 2147483647 w 286"/>
                <a:gd name="T9" fmla="*/ 214748364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6" h="44">
                  <a:moveTo>
                    <a:pt x="285" y="43"/>
                  </a:moveTo>
                  <a:lnTo>
                    <a:pt x="0" y="43"/>
                  </a:lnTo>
                  <a:lnTo>
                    <a:pt x="15" y="0"/>
                  </a:lnTo>
                  <a:lnTo>
                    <a:pt x="285" y="0"/>
                  </a:lnTo>
                  <a:lnTo>
                    <a:pt x="28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34" name="Freeform 170"/>
            <p:cNvSpPr>
              <a:spLocks noChangeArrowheads="1"/>
            </p:cNvSpPr>
            <p:nvPr/>
          </p:nvSpPr>
          <p:spPr bwMode="auto">
            <a:xfrm>
              <a:off x="2487887" y="5600131"/>
              <a:ext cx="77513" cy="16488"/>
            </a:xfrm>
            <a:custGeom>
              <a:avLst/>
              <a:gdLst>
                <a:gd name="T0" fmla="*/ 2147483647 w 215"/>
                <a:gd name="T1" fmla="*/ 2147483647 h 43"/>
                <a:gd name="T2" fmla="*/ 0 w 215"/>
                <a:gd name="T3" fmla="*/ 2147483647 h 43"/>
                <a:gd name="T4" fmla="*/ 0 w 215"/>
                <a:gd name="T5" fmla="*/ 0 h 43"/>
                <a:gd name="T6" fmla="*/ 2147483647 w 215"/>
                <a:gd name="T7" fmla="*/ 0 h 43"/>
                <a:gd name="T8" fmla="*/ 2147483647 w 215"/>
                <a:gd name="T9" fmla="*/ 2147483647 h 43"/>
                <a:gd name="T10" fmla="*/ 2147483647 w 215"/>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35" name="Freeform 171"/>
            <p:cNvSpPr>
              <a:spLocks noChangeArrowheads="1"/>
            </p:cNvSpPr>
            <p:nvPr/>
          </p:nvSpPr>
          <p:spPr bwMode="auto">
            <a:xfrm>
              <a:off x="2487887" y="5631838"/>
              <a:ext cx="77513" cy="16487"/>
            </a:xfrm>
            <a:custGeom>
              <a:avLst/>
              <a:gdLst>
                <a:gd name="T0" fmla="*/ 2147483647 w 215"/>
                <a:gd name="T1" fmla="*/ 2147483647 h 43"/>
                <a:gd name="T2" fmla="*/ 0 w 215"/>
                <a:gd name="T3" fmla="*/ 2147483647 h 43"/>
                <a:gd name="T4" fmla="*/ 0 w 215"/>
                <a:gd name="T5" fmla="*/ 0 h 43"/>
                <a:gd name="T6" fmla="*/ 2147483647 w 215"/>
                <a:gd name="T7" fmla="*/ 0 h 43"/>
                <a:gd name="T8" fmla="*/ 2147483647 w 215"/>
                <a:gd name="T9" fmla="*/ 2147483647 h 43"/>
                <a:gd name="T10" fmla="*/ 2147483647 w 215"/>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36" name="Freeform 172"/>
            <p:cNvSpPr>
              <a:spLocks noChangeArrowheads="1"/>
            </p:cNvSpPr>
            <p:nvPr/>
          </p:nvSpPr>
          <p:spPr bwMode="auto">
            <a:xfrm>
              <a:off x="2437059" y="5631838"/>
              <a:ext cx="11436" cy="16487"/>
            </a:xfrm>
            <a:custGeom>
              <a:avLst/>
              <a:gdLst>
                <a:gd name="T0" fmla="*/ 2147483647 w 29"/>
                <a:gd name="T1" fmla="*/ 2147483647 h 46"/>
                <a:gd name="T2" fmla="*/ 0 w 29"/>
                <a:gd name="T3" fmla="*/ 0 h 46"/>
                <a:gd name="T4" fmla="*/ 2147483647 w 29"/>
                <a:gd name="T5" fmla="*/ 0 h 46"/>
                <a:gd name="T6" fmla="*/ 2147483647 w 29"/>
                <a:gd name="T7" fmla="*/ 2147483647 h 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 h="46">
                  <a:moveTo>
                    <a:pt x="14" y="45"/>
                  </a:moveTo>
                  <a:lnTo>
                    <a:pt x="0" y="0"/>
                  </a:lnTo>
                  <a:lnTo>
                    <a:pt x="28" y="0"/>
                  </a:lnTo>
                  <a:lnTo>
                    <a:pt x="14" y="45"/>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37" name="Freeform 173"/>
            <p:cNvSpPr>
              <a:spLocks noChangeArrowheads="1"/>
            </p:cNvSpPr>
            <p:nvPr/>
          </p:nvSpPr>
          <p:spPr bwMode="auto">
            <a:xfrm>
              <a:off x="2425623" y="5600131"/>
              <a:ext cx="31768" cy="16488"/>
            </a:xfrm>
            <a:custGeom>
              <a:avLst/>
              <a:gdLst>
                <a:gd name="T0" fmla="*/ 2147483647 w 88"/>
                <a:gd name="T1" fmla="*/ 2147483647 h 43"/>
                <a:gd name="T2" fmla="*/ 2147483647 w 88"/>
                <a:gd name="T3" fmla="*/ 2147483647 h 43"/>
                <a:gd name="T4" fmla="*/ 0 w 88"/>
                <a:gd name="T5" fmla="*/ 0 h 43"/>
                <a:gd name="T6" fmla="*/ 2147483647 w 88"/>
                <a:gd name="T7" fmla="*/ 0 h 43"/>
                <a:gd name="T8" fmla="*/ 2147483647 w 88"/>
                <a:gd name="T9" fmla="*/ 2147483647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43">
                  <a:moveTo>
                    <a:pt x="73" y="42"/>
                  </a:moveTo>
                  <a:lnTo>
                    <a:pt x="17" y="42"/>
                  </a:lnTo>
                  <a:cubicBezTo>
                    <a:pt x="11" y="28"/>
                    <a:pt x="8" y="20"/>
                    <a:pt x="0" y="0"/>
                  </a:cubicBezTo>
                  <a:lnTo>
                    <a:pt x="87" y="0"/>
                  </a:lnTo>
                  <a:lnTo>
                    <a:pt x="73"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38" name="Freeform 174"/>
            <p:cNvSpPr>
              <a:spLocks noChangeArrowheads="1"/>
            </p:cNvSpPr>
            <p:nvPr/>
          </p:nvSpPr>
          <p:spPr bwMode="auto">
            <a:xfrm>
              <a:off x="2416728" y="5570961"/>
              <a:ext cx="52098" cy="15219"/>
            </a:xfrm>
            <a:custGeom>
              <a:avLst/>
              <a:gdLst>
                <a:gd name="T0" fmla="*/ 2147483647 w 145"/>
                <a:gd name="T1" fmla="*/ 2147483647 h 44"/>
                <a:gd name="T2" fmla="*/ 2147483647 w 145"/>
                <a:gd name="T3" fmla="*/ 2147483647 h 44"/>
                <a:gd name="T4" fmla="*/ 0 w 145"/>
                <a:gd name="T5" fmla="*/ 0 h 44"/>
                <a:gd name="T6" fmla="*/ 2147483647 w 145"/>
                <a:gd name="T7" fmla="*/ 0 h 44"/>
                <a:gd name="T8" fmla="*/ 2147483647 w 145"/>
                <a:gd name="T9" fmla="*/ 214748364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5" h="44">
                  <a:moveTo>
                    <a:pt x="129" y="43"/>
                  </a:moveTo>
                  <a:lnTo>
                    <a:pt x="14" y="43"/>
                  </a:lnTo>
                  <a:cubicBezTo>
                    <a:pt x="5" y="20"/>
                    <a:pt x="5" y="20"/>
                    <a:pt x="0" y="0"/>
                  </a:cubicBezTo>
                  <a:lnTo>
                    <a:pt x="144" y="0"/>
                  </a:lnTo>
                  <a:lnTo>
                    <a:pt x="129"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39" name="Freeform 175"/>
            <p:cNvSpPr>
              <a:spLocks noChangeArrowheads="1"/>
            </p:cNvSpPr>
            <p:nvPr/>
          </p:nvSpPr>
          <p:spPr bwMode="auto">
            <a:xfrm>
              <a:off x="2146068" y="5539254"/>
              <a:ext cx="146131" cy="15219"/>
            </a:xfrm>
            <a:custGeom>
              <a:avLst/>
              <a:gdLst>
                <a:gd name="T0" fmla="*/ 0 w 407"/>
                <a:gd name="T1" fmla="*/ 0 h 43"/>
                <a:gd name="T2" fmla="*/ 2147483647 w 407"/>
                <a:gd name="T3" fmla="*/ 0 h 43"/>
                <a:gd name="T4" fmla="*/ 2147483647 w 407"/>
                <a:gd name="T5" fmla="*/ 2147483647 h 43"/>
                <a:gd name="T6" fmla="*/ 0 w 407"/>
                <a:gd name="T7" fmla="*/ 2147483647 h 43"/>
                <a:gd name="T8" fmla="*/ 0 w 407"/>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7" h="43">
                  <a:moveTo>
                    <a:pt x="0" y="0"/>
                  </a:moveTo>
                  <a:lnTo>
                    <a:pt x="372" y="0"/>
                  </a:lnTo>
                  <a:cubicBezTo>
                    <a:pt x="386" y="11"/>
                    <a:pt x="398" y="25"/>
                    <a:pt x="406" y="42"/>
                  </a:cubicBezTo>
                  <a:lnTo>
                    <a:pt x="0" y="42"/>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40" name="Freeform 176"/>
            <p:cNvSpPr>
              <a:spLocks noChangeArrowheads="1"/>
            </p:cNvSpPr>
            <p:nvPr/>
          </p:nvSpPr>
          <p:spPr bwMode="auto">
            <a:xfrm>
              <a:off x="2240100" y="5570961"/>
              <a:ext cx="62265" cy="15219"/>
            </a:xfrm>
            <a:custGeom>
              <a:avLst/>
              <a:gdLst>
                <a:gd name="T0" fmla="*/ 2147483647 w 174"/>
                <a:gd name="T1" fmla="*/ 2147483647 h 44"/>
                <a:gd name="T2" fmla="*/ 0 w 174"/>
                <a:gd name="T3" fmla="*/ 2147483647 h 44"/>
                <a:gd name="T4" fmla="*/ 0 w 174"/>
                <a:gd name="T5" fmla="*/ 0 h 44"/>
                <a:gd name="T6" fmla="*/ 2147483647 w 174"/>
                <a:gd name="T7" fmla="*/ 0 h 44"/>
                <a:gd name="T8" fmla="*/ 2147483647 w 174"/>
                <a:gd name="T9" fmla="*/ 214748364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44">
                  <a:moveTo>
                    <a:pt x="173" y="43"/>
                  </a:moveTo>
                  <a:lnTo>
                    <a:pt x="0" y="43"/>
                  </a:lnTo>
                  <a:lnTo>
                    <a:pt x="0" y="0"/>
                  </a:lnTo>
                  <a:lnTo>
                    <a:pt x="167" y="0"/>
                  </a:lnTo>
                  <a:cubicBezTo>
                    <a:pt x="170" y="14"/>
                    <a:pt x="173" y="29"/>
                    <a:pt x="173" y="43"/>
                  </a:cubicBez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41" name="Freeform 177"/>
            <p:cNvSpPr>
              <a:spLocks noChangeArrowheads="1"/>
            </p:cNvSpPr>
            <p:nvPr/>
          </p:nvSpPr>
          <p:spPr bwMode="auto">
            <a:xfrm>
              <a:off x="2115571" y="5600131"/>
              <a:ext cx="184252" cy="16488"/>
            </a:xfrm>
            <a:custGeom>
              <a:avLst/>
              <a:gdLst>
                <a:gd name="T0" fmla="*/ 0 w 512"/>
                <a:gd name="T1" fmla="*/ 2147483647 h 43"/>
                <a:gd name="T2" fmla="*/ 0 w 512"/>
                <a:gd name="T3" fmla="*/ 0 h 43"/>
                <a:gd name="T4" fmla="*/ 2147483647 w 512"/>
                <a:gd name="T5" fmla="*/ 0 h 43"/>
                <a:gd name="T6" fmla="*/ 2147483647 w 512"/>
                <a:gd name="T7" fmla="*/ 2147483647 h 43"/>
                <a:gd name="T8" fmla="*/ 0 w 512"/>
                <a:gd name="T9" fmla="*/ 2147483647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2" h="43">
                  <a:moveTo>
                    <a:pt x="0" y="42"/>
                  </a:moveTo>
                  <a:lnTo>
                    <a:pt x="0" y="0"/>
                  </a:lnTo>
                  <a:lnTo>
                    <a:pt x="511" y="0"/>
                  </a:lnTo>
                  <a:cubicBezTo>
                    <a:pt x="508" y="14"/>
                    <a:pt x="502" y="28"/>
                    <a:pt x="494" y="42"/>
                  </a:cubicBezTo>
                  <a:lnTo>
                    <a:pt x="0"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42" name="Freeform 178"/>
            <p:cNvSpPr>
              <a:spLocks noChangeArrowheads="1"/>
            </p:cNvSpPr>
            <p:nvPr/>
          </p:nvSpPr>
          <p:spPr bwMode="auto">
            <a:xfrm>
              <a:off x="2115571" y="5631838"/>
              <a:ext cx="165191" cy="16487"/>
            </a:xfrm>
            <a:custGeom>
              <a:avLst/>
              <a:gdLst>
                <a:gd name="T0" fmla="*/ 0 w 458"/>
                <a:gd name="T1" fmla="*/ 2147483647 h 44"/>
                <a:gd name="T2" fmla="*/ 0 w 458"/>
                <a:gd name="T3" fmla="*/ 0 h 44"/>
                <a:gd name="T4" fmla="*/ 2147483647 w 458"/>
                <a:gd name="T5" fmla="*/ 0 h 44"/>
                <a:gd name="T6" fmla="*/ 2147483647 w 458"/>
                <a:gd name="T7" fmla="*/ 2147483647 h 44"/>
                <a:gd name="T8" fmla="*/ 0 w 458"/>
                <a:gd name="T9" fmla="*/ 214748364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8" h="44">
                  <a:moveTo>
                    <a:pt x="0" y="43"/>
                  </a:moveTo>
                  <a:lnTo>
                    <a:pt x="0" y="0"/>
                  </a:lnTo>
                  <a:lnTo>
                    <a:pt x="457" y="0"/>
                  </a:lnTo>
                  <a:cubicBezTo>
                    <a:pt x="429" y="26"/>
                    <a:pt x="387" y="43"/>
                    <a:pt x="344" y="43"/>
                  </a:cubicBezTo>
                  <a:lnTo>
                    <a:pt x="0"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43" name="Freeform 179"/>
            <p:cNvSpPr>
              <a:spLocks noChangeArrowheads="1"/>
            </p:cNvSpPr>
            <p:nvPr/>
          </p:nvSpPr>
          <p:spPr bwMode="auto">
            <a:xfrm>
              <a:off x="2146068" y="5508815"/>
              <a:ext cx="147402" cy="15219"/>
            </a:xfrm>
            <a:custGeom>
              <a:avLst/>
              <a:gdLst>
                <a:gd name="T0" fmla="*/ 0 w 410"/>
                <a:gd name="T1" fmla="*/ 2147483647 h 44"/>
                <a:gd name="T2" fmla="*/ 0 w 410"/>
                <a:gd name="T3" fmla="*/ 0 h 44"/>
                <a:gd name="T4" fmla="*/ 2147483647 w 410"/>
                <a:gd name="T5" fmla="*/ 0 h 44"/>
                <a:gd name="T6" fmla="*/ 2147483647 w 410"/>
                <a:gd name="T7" fmla="*/ 2147483647 h 44"/>
                <a:gd name="T8" fmla="*/ 0 w 410"/>
                <a:gd name="T9" fmla="*/ 214748364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0" h="44">
                  <a:moveTo>
                    <a:pt x="0" y="43"/>
                  </a:moveTo>
                  <a:lnTo>
                    <a:pt x="0" y="0"/>
                  </a:lnTo>
                  <a:lnTo>
                    <a:pt x="409" y="0"/>
                  </a:lnTo>
                  <a:cubicBezTo>
                    <a:pt x="398" y="14"/>
                    <a:pt x="386" y="31"/>
                    <a:pt x="372" y="43"/>
                  </a:cubicBezTo>
                  <a:lnTo>
                    <a:pt x="0"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44" name="Freeform 180"/>
            <p:cNvSpPr>
              <a:spLocks noChangeArrowheads="1"/>
            </p:cNvSpPr>
            <p:nvPr/>
          </p:nvSpPr>
          <p:spPr bwMode="auto">
            <a:xfrm>
              <a:off x="2240100" y="5477109"/>
              <a:ext cx="62265" cy="15219"/>
            </a:xfrm>
            <a:custGeom>
              <a:avLst/>
              <a:gdLst>
                <a:gd name="T0" fmla="*/ 2147483647 w 174"/>
                <a:gd name="T1" fmla="*/ 2147483647 h 43"/>
                <a:gd name="T2" fmla="*/ 0 w 174"/>
                <a:gd name="T3" fmla="*/ 2147483647 h 43"/>
                <a:gd name="T4" fmla="*/ 0 w 174"/>
                <a:gd name="T5" fmla="*/ 0 h 43"/>
                <a:gd name="T6" fmla="*/ 2147483647 w 174"/>
                <a:gd name="T7" fmla="*/ 0 h 43"/>
                <a:gd name="T8" fmla="*/ 2147483647 w 174"/>
                <a:gd name="T9" fmla="*/ 2147483647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43">
                  <a:moveTo>
                    <a:pt x="167" y="42"/>
                  </a:moveTo>
                  <a:lnTo>
                    <a:pt x="0" y="42"/>
                  </a:lnTo>
                  <a:lnTo>
                    <a:pt x="0" y="0"/>
                  </a:lnTo>
                  <a:lnTo>
                    <a:pt x="173" y="0"/>
                  </a:lnTo>
                  <a:cubicBezTo>
                    <a:pt x="173" y="14"/>
                    <a:pt x="170" y="28"/>
                    <a:pt x="167" y="42"/>
                  </a:cubicBez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45" name="Freeform 181"/>
            <p:cNvSpPr>
              <a:spLocks noChangeArrowheads="1"/>
            </p:cNvSpPr>
            <p:nvPr/>
          </p:nvSpPr>
          <p:spPr bwMode="auto">
            <a:xfrm>
              <a:off x="2115571" y="5414963"/>
              <a:ext cx="165191" cy="16488"/>
            </a:xfrm>
            <a:custGeom>
              <a:avLst/>
              <a:gdLst>
                <a:gd name="T0" fmla="*/ 0 w 458"/>
                <a:gd name="T1" fmla="*/ 0 h 43"/>
                <a:gd name="T2" fmla="*/ 2147483647 w 458"/>
                <a:gd name="T3" fmla="*/ 0 h 43"/>
                <a:gd name="T4" fmla="*/ 2147483647 w 458"/>
                <a:gd name="T5" fmla="*/ 2147483647 h 43"/>
                <a:gd name="T6" fmla="*/ 0 w 458"/>
                <a:gd name="T7" fmla="*/ 2147483647 h 43"/>
                <a:gd name="T8" fmla="*/ 0 w 458"/>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8" h="43">
                  <a:moveTo>
                    <a:pt x="0" y="0"/>
                  </a:moveTo>
                  <a:lnTo>
                    <a:pt x="344" y="0"/>
                  </a:lnTo>
                  <a:cubicBezTo>
                    <a:pt x="387" y="0"/>
                    <a:pt x="426" y="14"/>
                    <a:pt x="457" y="42"/>
                  </a:cubicBezTo>
                  <a:lnTo>
                    <a:pt x="0" y="42"/>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46" name="Freeform 182"/>
            <p:cNvSpPr>
              <a:spLocks noChangeArrowheads="1"/>
            </p:cNvSpPr>
            <p:nvPr/>
          </p:nvSpPr>
          <p:spPr bwMode="auto">
            <a:xfrm>
              <a:off x="2115571" y="5445402"/>
              <a:ext cx="184252" cy="15219"/>
            </a:xfrm>
            <a:custGeom>
              <a:avLst/>
              <a:gdLst>
                <a:gd name="T0" fmla="*/ 0 w 512"/>
                <a:gd name="T1" fmla="*/ 2147483647 h 44"/>
                <a:gd name="T2" fmla="*/ 0 w 512"/>
                <a:gd name="T3" fmla="*/ 0 h 44"/>
                <a:gd name="T4" fmla="*/ 2147483647 w 512"/>
                <a:gd name="T5" fmla="*/ 0 h 44"/>
                <a:gd name="T6" fmla="*/ 2147483647 w 512"/>
                <a:gd name="T7" fmla="*/ 2147483647 h 44"/>
                <a:gd name="T8" fmla="*/ 0 w 512"/>
                <a:gd name="T9" fmla="*/ 214748364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2" h="44">
                  <a:moveTo>
                    <a:pt x="0" y="43"/>
                  </a:moveTo>
                  <a:lnTo>
                    <a:pt x="0" y="0"/>
                  </a:lnTo>
                  <a:lnTo>
                    <a:pt x="494" y="0"/>
                  </a:lnTo>
                  <a:cubicBezTo>
                    <a:pt x="500" y="12"/>
                    <a:pt x="508" y="28"/>
                    <a:pt x="511" y="43"/>
                  </a:cubicBezTo>
                  <a:lnTo>
                    <a:pt x="0"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grpSp>
      <p:sp>
        <p:nvSpPr>
          <p:cNvPr id="2" name="Title 1"/>
          <p:cNvSpPr>
            <a:spLocks noGrp="1"/>
          </p:cNvSpPr>
          <p:nvPr>
            <p:ph type="ctrTitle"/>
          </p:nvPr>
        </p:nvSpPr>
        <p:spPr>
          <a:xfrm>
            <a:off x="1019627" y="1974247"/>
            <a:ext cx="9384692" cy="1235229"/>
          </a:xfrm>
        </p:spPr>
        <p:txBody>
          <a:bodyPr anchor="b">
            <a:normAutofit/>
          </a:bodyPr>
          <a:lstStyle>
            <a:lvl1pPr algn="l">
              <a:lnSpc>
                <a:spcPct val="85000"/>
              </a:lnSpc>
              <a:defRPr sz="5067">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019627" y="3232407"/>
            <a:ext cx="8534400" cy="864179"/>
          </a:xfrm>
        </p:spPr>
        <p:txBody>
          <a:bodyPr tIns="0"/>
          <a:lstStyle>
            <a:lvl1pPr marL="0" indent="0" algn="l">
              <a:buNone/>
              <a:defRPr>
                <a:solidFill>
                  <a:schemeClr val="accent6"/>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147" name="Slide Number Placeholder 5"/>
          <p:cNvSpPr>
            <a:spLocks noGrp="1"/>
          </p:cNvSpPr>
          <p:nvPr>
            <p:ph type="sldNum" sz="quarter" idx="10"/>
          </p:nvPr>
        </p:nvSpPr>
        <p:spPr/>
        <p:txBody>
          <a:bodyPr/>
          <a:lstStyle>
            <a:lvl1pPr>
              <a:defRPr/>
            </a:lvl1pPr>
          </a:lstStyle>
          <a:p>
            <a:pPr>
              <a:defRPr/>
            </a:pPr>
            <a:fld id="{AAF3362B-D029-5743-B280-A272F23407A0}" type="slidenum">
              <a:rPr lang="en-US" altLang="ja-JP"/>
              <a:pPr>
                <a:defRPr/>
              </a:pPr>
              <a:t>‹#›</a:t>
            </a:fld>
            <a:endParaRPr lang="en-US" altLang="ja-JP"/>
          </a:p>
        </p:txBody>
      </p:sp>
    </p:spTree>
    <p:extLst>
      <p:ext uri="{BB962C8B-B14F-4D97-AF65-F5344CB8AC3E}">
        <p14:creationId xmlns:p14="http://schemas.microsoft.com/office/powerpoint/2010/main" val="21106483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0"/>
          </p:nvPr>
        </p:nvSpPr>
        <p:spPr/>
        <p:txBody>
          <a:bodyPr/>
          <a:lstStyle>
            <a:lvl1pPr>
              <a:defRPr/>
            </a:lvl1pPr>
          </a:lstStyle>
          <a:p>
            <a:pPr>
              <a:defRPr/>
            </a:pPr>
            <a:fld id="{8740427D-1F60-7149-B089-067343FBF33E}" type="slidenum">
              <a:rPr lang="en-US" altLang="ja-JP"/>
              <a:pPr>
                <a:defRPr/>
              </a:pPr>
              <a:t>‹#›</a:t>
            </a:fld>
            <a:endParaRPr lang="en-US" altLang="ja-JP"/>
          </a:p>
        </p:txBody>
      </p:sp>
    </p:spTree>
    <p:extLst>
      <p:ext uri="{BB962C8B-B14F-4D97-AF65-F5344CB8AC3E}">
        <p14:creationId xmlns:p14="http://schemas.microsoft.com/office/powerpoint/2010/main" val="367940449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4178BE"/>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ja-JP" altLang="en-US" sz="2400">
              <a:solidFill>
                <a:srgbClr val="FFFFFF"/>
              </a:solidFill>
              <a:latin typeface="Arial" charset="0"/>
              <a:ea typeface="ＭＳ Ｐゴシック" charset="0"/>
              <a:cs typeface="Arial" charset="0"/>
            </a:endParaRPr>
          </a:p>
        </p:txBody>
      </p:sp>
      <p:grpSp>
        <p:nvGrpSpPr>
          <p:cNvPr id="5" name="Group 711"/>
          <p:cNvGrpSpPr>
            <a:grpSpLocks noChangeAspect="1"/>
          </p:cNvGrpSpPr>
          <p:nvPr userDrawn="1"/>
        </p:nvGrpSpPr>
        <p:grpSpPr bwMode="auto">
          <a:xfrm>
            <a:off x="-16934" y="0"/>
            <a:ext cx="12225867" cy="6798733"/>
            <a:chOff x="1587" y="-1"/>
            <a:chExt cx="9142413" cy="5083765"/>
          </a:xfrm>
        </p:grpSpPr>
        <p:sp>
          <p:nvSpPr>
            <p:cNvPr id="6" name="Freeform 2"/>
            <p:cNvSpPr>
              <a:spLocks noChangeArrowheads="1"/>
            </p:cNvSpPr>
            <p:nvPr userDrawn="1"/>
          </p:nvSpPr>
          <p:spPr bwMode="auto">
            <a:xfrm>
              <a:off x="34827" y="-1"/>
              <a:ext cx="9109173" cy="5083765"/>
            </a:xfrm>
            <a:custGeom>
              <a:avLst/>
              <a:gdLst>
                <a:gd name="T0" fmla="*/ 2147483647 w 20226"/>
                <a:gd name="T1" fmla="*/ 0 h 11290"/>
                <a:gd name="T2" fmla="*/ 2147483647 w 20226"/>
                <a:gd name="T3" fmla="*/ 2147483647 h 11290"/>
                <a:gd name="T4" fmla="*/ 2147483647 w 20226"/>
                <a:gd name="T5" fmla="*/ 2147483647 h 11290"/>
                <a:gd name="T6" fmla="*/ 0 w 20226"/>
                <a:gd name="T7" fmla="*/ 2147483647 h 11290"/>
                <a:gd name="T8" fmla="*/ 2147483647 w 20226"/>
                <a:gd name="T9" fmla="*/ 0 h 11290"/>
                <a:gd name="T10" fmla="*/ 2147483647 w 20226"/>
                <a:gd name="T11" fmla="*/ 0 h 112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226" h="11290">
                  <a:moveTo>
                    <a:pt x="20225" y="0"/>
                  </a:moveTo>
                  <a:lnTo>
                    <a:pt x="20225" y="5415"/>
                  </a:lnTo>
                  <a:lnTo>
                    <a:pt x="10082" y="11289"/>
                  </a:lnTo>
                  <a:lnTo>
                    <a:pt x="0" y="5449"/>
                  </a:lnTo>
                  <a:lnTo>
                    <a:pt x="3131" y="0"/>
                  </a:lnTo>
                  <a:lnTo>
                    <a:pt x="20225" y="0"/>
                  </a:lnTo>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7" name="Freeform 1"/>
            <p:cNvSpPr>
              <a:spLocks noChangeArrowheads="1"/>
            </p:cNvSpPr>
            <p:nvPr userDrawn="1"/>
          </p:nvSpPr>
          <p:spPr bwMode="auto">
            <a:xfrm>
              <a:off x="1587" y="-1"/>
              <a:ext cx="1383391" cy="2407350"/>
            </a:xfrm>
            <a:custGeom>
              <a:avLst/>
              <a:gdLst>
                <a:gd name="T0" fmla="*/ 0 w 3073"/>
                <a:gd name="T1" fmla="*/ 0 h 5346"/>
                <a:gd name="T2" fmla="*/ 2147483647 w 3073"/>
                <a:gd name="T3" fmla="*/ 0 h 5346"/>
                <a:gd name="T4" fmla="*/ 0 w 3073"/>
                <a:gd name="T5" fmla="*/ 2147483647 h 5346"/>
                <a:gd name="T6" fmla="*/ 0 w 3073"/>
                <a:gd name="T7" fmla="*/ 0 h 53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73" h="5346">
                  <a:moveTo>
                    <a:pt x="0" y="0"/>
                  </a:moveTo>
                  <a:lnTo>
                    <a:pt x="3072" y="0"/>
                  </a:lnTo>
                  <a:lnTo>
                    <a:pt x="0" y="5345"/>
                  </a:lnTo>
                  <a:lnTo>
                    <a:pt x="0" y="0"/>
                  </a:lnTo>
                </a:path>
              </a:pathLst>
            </a:custGeom>
            <a:solidFill>
              <a:srgbClr val="325C8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grpSp>
      <p:grpSp>
        <p:nvGrpSpPr>
          <p:cNvPr id="8" name="Group 572"/>
          <p:cNvGrpSpPr>
            <a:grpSpLocks/>
          </p:cNvGrpSpPr>
          <p:nvPr userDrawn="1"/>
        </p:nvGrpSpPr>
        <p:grpSpPr bwMode="auto">
          <a:xfrm>
            <a:off x="7380817" y="571501"/>
            <a:ext cx="4358216" cy="740833"/>
            <a:chOff x="5715000" y="2190750"/>
            <a:chExt cx="2613025" cy="444500"/>
          </a:xfrm>
        </p:grpSpPr>
        <p:sp>
          <p:nvSpPr>
            <p:cNvPr id="9" name="Freeform 47"/>
            <p:cNvSpPr>
              <a:spLocks noChangeArrowheads="1"/>
            </p:cNvSpPr>
            <p:nvPr/>
          </p:nvSpPr>
          <p:spPr bwMode="auto">
            <a:xfrm>
              <a:off x="5718807" y="2195830"/>
              <a:ext cx="32996" cy="243840"/>
            </a:xfrm>
            <a:custGeom>
              <a:avLst/>
              <a:gdLst>
                <a:gd name="T0" fmla="*/ 0 w 91"/>
                <a:gd name="T1" fmla="*/ 0 h 681"/>
                <a:gd name="T2" fmla="*/ 2147483647 w 91"/>
                <a:gd name="T3" fmla="*/ 0 h 681"/>
                <a:gd name="T4" fmla="*/ 2147483647 w 91"/>
                <a:gd name="T5" fmla="*/ 2147483647 h 681"/>
                <a:gd name="T6" fmla="*/ 0 w 91"/>
                <a:gd name="T7" fmla="*/ 2147483647 h 681"/>
                <a:gd name="T8" fmla="*/ 0 w 91"/>
                <a:gd name="T9" fmla="*/ 0 h 6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681">
                  <a:moveTo>
                    <a:pt x="0" y="0"/>
                  </a:moveTo>
                  <a:lnTo>
                    <a:pt x="90" y="0"/>
                  </a:lnTo>
                  <a:lnTo>
                    <a:pt x="90" y="680"/>
                  </a:lnTo>
                  <a:lnTo>
                    <a:pt x="0" y="680"/>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0" name="Freeform 48"/>
            <p:cNvSpPr>
              <a:spLocks noChangeArrowheads="1"/>
            </p:cNvSpPr>
            <p:nvPr/>
          </p:nvSpPr>
          <p:spPr bwMode="auto">
            <a:xfrm>
              <a:off x="5789875" y="2259330"/>
              <a:ext cx="147213" cy="182880"/>
            </a:xfrm>
            <a:custGeom>
              <a:avLst/>
              <a:gdLst>
                <a:gd name="T0" fmla="*/ 0 w 410"/>
                <a:gd name="T1" fmla="*/ 2147483647 h 506"/>
                <a:gd name="T2" fmla="*/ 2147483647 w 410"/>
                <a:gd name="T3" fmla="*/ 2147483647 h 506"/>
                <a:gd name="T4" fmla="*/ 2147483647 w 410"/>
                <a:gd name="T5" fmla="*/ 2147483647 h 506"/>
                <a:gd name="T6" fmla="*/ 2147483647 w 410"/>
                <a:gd name="T7" fmla="*/ 2147483647 h 506"/>
                <a:gd name="T8" fmla="*/ 2147483647 w 410"/>
                <a:gd name="T9" fmla="*/ 0 h 506"/>
                <a:gd name="T10" fmla="*/ 2147483647 w 410"/>
                <a:gd name="T11" fmla="*/ 2147483647 h 506"/>
                <a:gd name="T12" fmla="*/ 2147483647 w 410"/>
                <a:gd name="T13" fmla="*/ 2147483647 h 506"/>
                <a:gd name="T14" fmla="*/ 2147483647 w 410"/>
                <a:gd name="T15" fmla="*/ 2147483647 h 506"/>
                <a:gd name="T16" fmla="*/ 2147483647 w 410"/>
                <a:gd name="T17" fmla="*/ 2147483647 h 506"/>
                <a:gd name="T18" fmla="*/ 2147483647 w 410"/>
                <a:gd name="T19" fmla="*/ 2147483647 h 506"/>
                <a:gd name="T20" fmla="*/ 2147483647 w 410"/>
                <a:gd name="T21" fmla="*/ 2147483647 h 506"/>
                <a:gd name="T22" fmla="*/ 2147483647 w 410"/>
                <a:gd name="T23" fmla="*/ 2147483647 h 506"/>
                <a:gd name="T24" fmla="*/ 0 w 410"/>
                <a:gd name="T25" fmla="*/ 2147483647 h 506"/>
                <a:gd name="T26" fmla="*/ 0 w 410"/>
                <a:gd name="T27" fmla="*/ 2147483647 h 50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10" h="506">
                  <a:moveTo>
                    <a:pt x="0" y="11"/>
                  </a:moveTo>
                  <a:lnTo>
                    <a:pt x="76" y="11"/>
                  </a:lnTo>
                  <a:lnTo>
                    <a:pt x="76" y="90"/>
                  </a:lnTo>
                  <a:lnTo>
                    <a:pt x="79" y="90"/>
                  </a:lnTo>
                  <a:cubicBezTo>
                    <a:pt x="113" y="28"/>
                    <a:pt x="166" y="0"/>
                    <a:pt x="240" y="0"/>
                  </a:cubicBezTo>
                  <a:cubicBezTo>
                    <a:pt x="369" y="0"/>
                    <a:pt x="409" y="73"/>
                    <a:pt x="409" y="181"/>
                  </a:cubicBezTo>
                  <a:lnTo>
                    <a:pt x="409" y="505"/>
                  </a:lnTo>
                  <a:lnTo>
                    <a:pt x="327" y="505"/>
                  </a:lnTo>
                  <a:lnTo>
                    <a:pt x="327" y="169"/>
                  </a:lnTo>
                  <a:cubicBezTo>
                    <a:pt x="327" y="107"/>
                    <a:pt x="288" y="70"/>
                    <a:pt x="228" y="70"/>
                  </a:cubicBezTo>
                  <a:cubicBezTo>
                    <a:pt x="130" y="70"/>
                    <a:pt x="82" y="135"/>
                    <a:pt x="82" y="226"/>
                  </a:cubicBezTo>
                  <a:lnTo>
                    <a:pt x="82" y="505"/>
                  </a:lnTo>
                  <a:lnTo>
                    <a:pt x="0" y="505"/>
                  </a:lnTo>
                  <a:lnTo>
                    <a:pt x="0" y="11"/>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1" name="Freeform 49"/>
            <p:cNvSpPr>
              <a:spLocks noChangeArrowheads="1"/>
            </p:cNvSpPr>
            <p:nvPr/>
          </p:nvSpPr>
          <p:spPr bwMode="auto">
            <a:xfrm>
              <a:off x="5947240" y="2209800"/>
              <a:ext cx="96450" cy="232410"/>
            </a:xfrm>
            <a:custGeom>
              <a:avLst/>
              <a:gdLst>
                <a:gd name="T0" fmla="*/ 2147483647 w 267"/>
                <a:gd name="T1" fmla="*/ 2147483647 h 642"/>
                <a:gd name="T2" fmla="*/ 2147483647 w 267"/>
                <a:gd name="T3" fmla="*/ 2147483647 h 642"/>
                <a:gd name="T4" fmla="*/ 2147483647 w 267"/>
                <a:gd name="T5" fmla="*/ 2147483647 h 642"/>
                <a:gd name="T6" fmla="*/ 2147483647 w 267"/>
                <a:gd name="T7" fmla="*/ 2147483647 h 642"/>
                <a:gd name="T8" fmla="*/ 2147483647 w 267"/>
                <a:gd name="T9" fmla="*/ 2147483647 h 642"/>
                <a:gd name="T10" fmla="*/ 2147483647 w 267"/>
                <a:gd name="T11" fmla="*/ 2147483647 h 642"/>
                <a:gd name="T12" fmla="*/ 2147483647 w 267"/>
                <a:gd name="T13" fmla="*/ 2147483647 h 642"/>
                <a:gd name="T14" fmla="*/ 2147483647 w 267"/>
                <a:gd name="T15" fmla="*/ 2147483647 h 642"/>
                <a:gd name="T16" fmla="*/ 2147483647 w 267"/>
                <a:gd name="T17" fmla="*/ 2147483647 h 642"/>
                <a:gd name="T18" fmla="*/ 2147483647 w 267"/>
                <a:gd name="T19" fmla="*/ 2147483647 h 642"/>
                <a:gd name="T20" fmla="*/ 2147483647 w 267"/>
                <a:gd name="T21" fmla="*/ 2147483647 h 642"/>
                <a:gd name="T22" fmla="*/ 0 w 267"/>
                <a:gd name="T23" fmla="*/ 2147483647 h 642"/>
                <a:gd name="T24" fmla="*/ 0 w 267"/>
                <a:gd name="T25" fmla="*/ 2147483647 h 642"/>
                <a:gd name="T26" fmla="*/ 2147483647 w 267"/>
                <a:gd name="T27" fmla="*/ 2147483647 h 642"/>
                <a:gd name="T28" fmla="*/ 2147483647 w 267"/>
                <a:gd name="T29" fmla="*/ 0 h 642"/>
                <a:gd name="T30" fmla="*/ 2147483647 w 267"/>
                <a:gd name="T31" fmla="*/ 0 h 642"/>
                <a:gd name="T32" fmla="*/ 2147483647 w 267"/>
                <a:gd name="T33" fmla="*/ 2147483647 h 6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67" h="642">
                  <a:moveTo>
                    <a:pt x="167" y="147"/>
                  </a:moveTo>
                  <a:lnTo>
                    <a:pt x="266" y="147"/>
                  </a:lnTo>
                  <a:lnTo>
                    <a:pt x="266" y="218"/>
                  </a:lnTo>
                  <a:lnTo>
                    <a:pt x="167" y="218"/>
                  </a:lnTo>
                  <a:lnTo>
                    <a:pt x="167" y="525"/>
                  </a:lnTo>
                  <a:cubicBezTo>
                    <a:pt x="167" y="565"/>
                    <a:pt x="178" y="570"/>
                    <a:pt x="229" y="570"/>
                  </a:cubicBezTo>
                  <a:lnTo>
                    <a:pt x="266" y="570"/>
                  </a:lnTo>
                  <a:lnTo>
                    <a:pt x="266" y="641"/>
                  </a:lnTo>
                  <a:lnTo>
                    <a:pt x="204" y="641"/>
                  </a:lnTo>
                  <a:cubicBezTo>
                    <a:pt x="119" y="641"/>
                    <a:pt x="85" y="624"/>
                    <a:pt x="85" y="534"/>
                  </a:cubicBezTo>
                  <a:lnTo>
                    <a:pt x="85" y="218"/>
                  </a:lnTo>
                  <a:lnTo>
                    <a:pt x="0" y="218"/>
                  </a:lnTo>
                  <a:lnTo>
                    <a:pt x="0" y="147"/>
                  </a:lnTo>
                  <a:lnTo>
                    <a:pt x="85" y="147"/>
                  </a:lnTo>
                  <a:lnTo>
                    <a:pt x="85" y="0"/>
                  </a:lnTo>
                  <a:lnTo>
                    <a:pt x="167" y="0"/>
                  </a:lnTo>
                  <a:lnTo>
                    <a:pt x="167" y="147"/>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2" name="Freeform 50"/>
            <p:cNvSpPr>
              <a:spLocks noChangeArrowheads="1"/>
            </p:cNvSpPr>
            <p:nvPr/>
          </p:nvSpPr>
          <p:spPr bwMode="auto">
            <a:xfrm>
              <a:off x="6044959" y="2259330"/>
              <a:ext cx="167518" cy="185420"/>
            </a:xfrm>
            <a:custGeom>
              <a:avLst/>
              <a:gdLst>
                <a:gd name="T0" fmla="*/ 2147483647 w 461"/>
                <a:gd name="T1" fmla="*/ 2147483647 h 517"/>
                <a:gd name="T2" fmla="*/ 0 w 461"/>
                <a:gd name="T3" fmla="*/ 2147483647 h 517"/>
                <a:gd name="T4" fmla="*/ 2147483647 w 461"/>
                <a:gd name="T5" fmla="*/ 0 h 517"/>
                <a:gd name="T6" fmla="*/ 2147483647 w 461"/>
                <a:gd name="T7" fmla="*/ 2147483647 h 517"/>
                <a:gd name="T8" fmla="*/ 2147483647 w 461"/>
                <a:gd name="T9" fmla="*/ 2147483647 h 517"/>
                <a:gd name="T10" fmla="*/ 2147483647 w 461"/>
                <a:gd name="T11" fmla="*/ 2147483647 h 517"/>
                <a:gd name="T12" fmla="*/ 2147483647 w 461"/>
                <a:gd name="T13" fmla="*/ 2147483647 h 517"/>
                <a:gd name="T14" fmla="*/ 2147483647 w 461"/>
                <a:gd name="T15" fmla="*/ 2147483647 h 517"/>
                <a:gd name="T16" fmla="*/ 2147483647 w 461"/>
                <a:gd name="T17" fmla="*/ 2147483647 h 517"/>
                <a:gd name="T18" fmla="*/ 2147483647 w 461"/>
                <a:gd name="T19" fmla="*/ 2147483647 h 517"/>
                <a:gd name="T20" fmla="*/ 2147483647 w 461"/>
                <a:gd name="T21" fmla="*/ 2147483647 h 517"/>
                <a:gd name="T22" fmla="*/ 2147483647 w 461"/>
                <a:gd name="T23" fmla="*/ 2147483647 h 517"/>
                <a:gd name="T24" fmla="*/ 2147483647 w 461"/>
                <a:gd name="T25" fmla="*/ 2147483647 h 5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1" h="517">
                  <a:moveTo>
                    <a:pt x="237" y="516"/>
                  </a:moveTo>
                  <a:cubicBezTo>
                    <a:pt x="79" y="516"/>
                    <a:pt x="6" y="406"/>
                    <a:pt x="0" y="257"/>
                  </a:cubicBezTo>
                  <a:cubicBezTo>
                    <a:pt x="0" y="107"/>
                    <a:pt x="96" y="0"/>
                    <a:pt x="231" y="0"/>
                  </a:cubicBezTo>
                  <a:cubicBezTo>
                    <a:pt x="406" y="0"/>
                    <a:pt x="460" y="164"/>
                    <a:pt x="454" y="282"/>
                  </a:cubicBezTo>
                  <a:lnTo>
                    <a:pt x="85" y="282"/>
                  </a:lnTo>
                  <a:cubicBezTo>
                    <a:pt x="82" y="367"/>
                    <a:pt x="130" y="443"/>
                    <a:pt x="237" y="443"/>
                  </a:cubicBezTo>
                  <a:cubicBezTo>
                    <a:pt x="305" y="443"/>
                    <a:pt x="350" y="412"/>
                    <a:pt x="364" y="347"/>
                  </a:cubicBezTo>
                  <a:lnTo>
                    <a:pt x="449" y="347"/>
                  </a:lnTo>
                  <a:cubicBezTo>
                    <a:pt x="426" y="457"/>
                    <a:pt x="350" y="516"/>
                    <a:pt x="237" y="516"/>
                  </a:cubicBezTo>
                  <a:close/>
                  <a:moveTo>
                    <a:pt x="370" y="212"/>
                  </a:moveTo>
                  <a:cubicBezTo>
                    <a:pt x="364" y="135"/>
                    <a:pt x="308" y="73"/>
                    <a:pt x="228" y="73"/>
                  </a:cubicBezTo>
                  <a:cubicBezTo>
                    <a:pt x="144" y="73"/>
                    <a:pt x="93" y="135"/>
                    <a:pt x="87" y="212"/>
                  </a:cubicBezTo>
                  <a:lnTo>
                    <a:pt x="370" y="212"/>
                  </a:ln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3" name="Freeform 51"/>
            <p:cNvSpPr>
              <a:spLocks noChangeArrowheads="1"/>
            </p:cNvSpPr>
            <p:nvPr/>
          </p:nvSpPr>
          <p:spPr bwMode="auto">
            <a:xfrm>
              <a:off x="6234051" y="2259330"/>
              <a:ext cx="93912" cy="182880"/>
            </a:xfrm>
            <a:custGeom>
              <a:avLst/>
              <a:gdLst>
                <a:gd name="T0" fmla="*/ 0 w 260"/>
                <a:gd name="T1" fmla="*/ 2147483647 h 509"/>
                <a:gd name="T2" fmla="*/ 2147483647 w 260"/>
                <a:gd name="T3" fmla="*/ 2147483647 h 509"/>
                <a:gd name="T4" fmla="*/ 2147483647 w 260"/>
                <a:gd name="T5" fmla="*/ 2147483647 h 509"/>
                <a:gd name="T6" fmla="*/ 2147483647 w 260"/>
                <a:gd name="T7" fmla="*/ 2147483647 h 509"/>
                <a:gd name="T8" fmla="*/ 2147483647 w 260"/>
                <a:gd name="T9" fmla="*/ 2147483647 h 509"/>
                <a:gd name="T10" fmla="*/ 2147483647 w 260"/>
                <a:gd name="T11" fmla="*/ 2147483647 h 509"/>
                <a:gd name="T12" fmla="*/ 2147483647 w 260"/>
                <a:gd name="T13" fmla="*/ 2147483647 h 509"/>
                <a:gd name="T14" fmla="*/ 2147483647 w 260"/>
                <a:gd name="T15" fmla="*/ 2147483647 h 509"/>
                <a:gd name="T16" fmla="*/ 0 w 260"/>
                <a:gd name="T17" fmla="*/ 2147483647 h 509"/>
                <a:gd name="T18" fmla="*/ 0 w 260"/>
                <a:gd name="T19" fmla="*/ 2147483647 h 5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509">
                  <a:moveTo>
                    <a:pt x="0" y="14"/>
                  </a:moveTo>
                  <a:lnTo>
                    <a:pt x="76" y="14"/>
                  </a:lnTo>
                  <a:lnTo>
                    <a:pt x="76" y="119"/>
                  </a:lnTo>
                  <a:lnTo>
                    <a:pt x="79" y="119"/>
                  </a:lnTo>
                  <a:cubicBezTo>
                    <a:pt x="118" y="40"/>
                    <a:pt x="172" y="0"/>
                    <a:pt x="259" y="3"/>
                  </a:cubicBezTo>
                  <a:lnTo>
                    <a:pt x="259" y="88"/>
                  </a:lnTo>
                  <a:cubicBezTo>
                    <a:pt x="130" y="88"/>
                    <a:pt x="82" y="161"/>
                    <a:pt x="82" y="288"/>
                  </a:cubicBezTo>
                  <a:lnTo>
                    <a:pt x="82" y="508"/>
                  </a:lnTo>
                  <a:lnTo>
                    <a:pt x="0" y="508"/>
                  </a:lnTo>
                  <a:lnTo>
                    <a:pt x="0" y="14"/>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4" name="Freeform 52"/>
            <p:cNvSpPr>
              <a:spLocks noChangeArrowheads="1"/>
            </p:cNvSpPr>
            <p:nvPr/>
          </p:nvSpPr>
          <p:spPr bwMode="auto">
            <a:xfrm>
              <a:off x="6335577" y="2190750"/>
              <a:ext cx="220819" cy="257810"/>
            </a:xfrm>
            <a:custGeom>
              <a:avLst/>
              <a:gdLst>
                <a:gd name="T0" fmla="*/ 2147483647 w 611"/>
                <a:gd name="T1" fmla="*/ 2147483647 h 715"/>
                <a:gd name="T2" fmla="*/ 2147483647 w 611"/>
                <a:gd name="T3" fmla="*/ 2147483647 h 715"/>
                <a:gd name="T4" fmla="*/ 2147483647 w 611"/>
                <a:gd name="T5" fmla="*/ 2147483647 h 715"/>
                <a:gd name="T6" fmla="*/ 2147483647 w 611"/>
                <a:gd name="T7" fmla="*/ 2147483647 h 715"/>
                <a:gd name="T8" fmla="*/ 2147483647 w 611"/>
                <a:gd name="T9" fmla="*/ 2147483647 h 715"/>
                <a:gd name="T10" fmla="*/ 2147483647 w 611"/>
                <a:gd name="T11" fmla="*/ 2147483647 h 715"/>
                <a:gd name="T12" fmla="*/ 0 w 611"/>
                <a:gd name="T13" fmla="*/ 2147483647 h 715"/>
                <a:gd name="T14" fmla="*/ 2147483647 w 611"/>
                <a:gd name="T15" fmla="*/ 0 h 715"/>
                <a:gd name="T16" fmla="*/ 2147483647 w 611"/>
                <a:gd name="T17" fmla="*/ 2147483647 h 715"/>
                <a:gd name="T18" fmla="*/ 2147483647 w 611"/>
                <a:gd name="T19" fmla="*/ 2147483647 h 715"/>
                <a:gd name="T20" fmla="*/ 2147483647 w 611"/>
                <a:gd name="T21" fmla="*/ 2147483647 h 7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1" h="715">
                  <a:moveTo>
                    <a:pt x="322" y="76"/>
                  </a:moveTo>
                  <a:cubicBezTo>
                    <a:pt x="161" y="76"/>
                    <a:pt x="91" y="209"/>
                    <a:pt x="91" y="353"/>
                  </a:cubicBezTo>
                  <a:cubicBezTo>
                    <a:pt x="91" y="508"/>
                    <a:pt x="158" y="638"/>
                    <a:pt x="322" y="638"/>
                  </a:cubicBezTo>
                  <a:cubicBezTo>
                    <a:pt x="440" y="638"/>
                    <a:pt x="511" y="553"/>
                    <a:pt x="519" y="440"/>
                  </a:cubicBezTo>
                  <a:lnTo>
                    <a:pt x="610" y="440"/>
                  </a:lnTo>
                  <a:cubicBezTo>
                    <a:pt x="593" y="612"/>
                    <a:pt x="488" y="714"/>
                    <a:pt x="316" y="714"/>
                  </a:cubicBezTo>
                  <a:cubicBezTo>
                    <a:pt x="105" y="714"/>
                    <a:pt x="0" y="558"/>
                    <a:pt x="0" y="358"/>
                  </a:cubicBezTo>
                  <a:cubicBezTo>
                    <a:pt x="0" y="157"/>
                    <a:pt x="113" y="0"/>
                    <a:pt x="322" y="0"/>
                  </a:cubicBezTo>
                  <a:cubicBezTo>
                    <a:pt x="463" y="0"/>
                    <a:pt x="582" y="76"/>
                    <a:pt x="601" y="220"/>
                  </a:cubicBezTo>
                  <a:lnTo>
                    <a:pt x="514" y="220"/>
                  </a:lnTo>
                  <a:cubicBezTo>
                    <a:pt x="494" y="124"/>
                    <a:pt x="418" y="76"/>
                    <a:pt x="322" y="76"/>
                  </a:cubicBez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5" name="Freeform 53"/>
            <p:cNvSpPr>
              <a:spLocks noChangeArrowheads="1"/>
            </p:cNvSpPr>
            <p:nvPr/>
          </p:nvSpPr>
          <p:spPr bwMode="auto">
            <a:xfrm>
              <a:off x="6575433" y="2259330"/>
              <a:ext cx="172594" cy="185420"/>
            </a:xfrm>
            <a:custGeom>
              <a:avLst/>
              <a:gdLst>
                <a:gd name="T0" fmla="*/ 2147483647 w 481"/>
                <a:gd name="T1" fmla="*/ 0 h 517"/>
                <a:gd name="T2" fmla="*/ 2147483647 w 481"/>
                <a:gd name="T3" fmla="*/ 2147483647 h 517"/>
                <a:gd name="T4" fmla="*/ 2147483647 w 481"/>
                <a:gd name="T5" fmla="*/ 2147483647 h 517"/>
                <a:gd name="T6" fmla="*/ 0 w 481"/>
                <a:gd name="T7" fmla="*/ 2147483647 h 517"/>
                <a:gd name="T8" fmla="*/ 2147483647 w 481"/>
                <a:gd name="T9" fmla="*/ 0 h 517"/>
                <a:gd name="T10" fmla="*/ 2147483647 w 481"/>
                <a:gd name="T11" fmla="*/ 2147483647 h 517"/>
                <a:gd name="T12" fmla="*/ 2147483647 w 481"/>
                <a:gd name="T13" fmla="*/ 2147483647 h 517"/>
                <a:gd name="T14" fmla="*/ 2147483647 w 481"/>
                <a:gd name="T15" fmla="*/ 2147483647 h 517"/>
                <a:gd name="T16" fmla="*/ 2147483647 w 481"/>
                <a:gd name="T17" fmla="*/ 2147483647 h 517"/>
                <a:gd name="T18" fmla="*/ 2147483647 w 481"/>
                <a:gd name="T19" fmla="*/ 2147483647 h 5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1" h="517">
                  <a:moveTo>
                    <a:pt x="240" y="0"/>
                  </a:moveTo>
                  <a:cubicBezTo>
                    <a:pt x="395" y="0"/>
                    <a:pt x="480" y="113"/>
                    <a:pt x="480" y="260"/>
                  </a:cubicBezTo>
                  <a:cubicBezTo>
                    <a:pt x="480" y="403"/>
                    <a:pt x="398" y="516"/>
                    <a:pt x="240" y="516"/>
                  </a:cubicBezTo>
                  <a:cubicBezTo>
                    <a:pt x="85" y="516"/>
                    <a:pt x="0" y="403"/>
                    <a:pt x="0" y="260"/>
                  </a:cubicBezTo>
                  <a:cubicBezTo>
                    <a:pt x="0" y="113"/>
                    <a:pt x="82" y="0"/>
                    <a:pt x="240" y="0"/>
                  </a:cubicBezTo>
                  <a:close/>
                  <a:moveTo>
                    <a:pt x="240" y="443"/>
                  </a:moveTo>
                  <a:cubicBezTo>
                    <a:pt x="325" y="443"/>
                    <a:pt x="392" y="375"/>
                    <a:pt x="392" y="257"/>
                  </a:cubicBezTo>
                  <a:cubicBezTo>
                    <a:pt x="392" y="138"/>
                    <a:pt x="325" y="70"/>
                    <a:pt x="240" y="70"/>
                  </a:cubicBezTo>
                  <a:cubicBezTo>
                    <a:pt x="155" y="70"/>
                    <a:pt x="88" y="138"/>
                    <a:pt x="88" y="257"/>
                  </a:cubicBezTo>
                  <a:cubicBezTo>
                    <a:pt x="88" y="375"/>
                    <a:pt x="155" y="443"/>
                    <a:pt x="240" y="443"/>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6" name="Freeform 54"/>
            <p:cNvSpPr>
              <a:spLocks noChangeArrowheads="1"/>
            </p:cNvSpPr>
            <p:nvPr/>
          </p:nvSpPr>
          <p:spPr bwMode="auto">
            <a:xfrm>
              <a:off x="6773409" y="2259330"/>
              <a:ext cx="148481" cy="182880"/>
            </a:xfrm>
            <a:custGeom>
              <a:avLst/>
              <a:gdLst>
                <a:gd name="T0" fmla="*/ 2147483647 w 410"/>
                <a:gd name="T1" fmla="*/ 2147483647 h 506"/>
                <a:gd name="T2" fmla="*/ 2147483647 w 410"/>
                <a:gd name="T3" fmla="*/ 2147483647 h 506"/>
                <a:gd name="T4" fmla="*/ 2147483647 w 410"/>
                <a:gd name="T5" fmla="*/ 2147483647 h 506"/>
                <a:gd name="T6" fmla="*/ 2147483647 w 410"/>
                <a:gd name="T7" fmla="*/ 0 h 506"/>
                <a:gd name="T8" fmla="*/ 2147483647 w 410"/>
                <a:gd name="T9" fmla="*/ 2147483647 h 506"/>
                <a:gd name="T10" fmla="*/ 2147483647 w 410"/>
                <a:gd name="T11" fmla="*/ 2147483647 h 506"/>
                <a:gd name="T12" fmla="*/ 2147483647 w 410"/>
                <a:gd name="T13" fmla="*/ 2147483647 h 506"/>
                <a:gd name="T14" fmla="*/ 2147483647 w 410"/>
                <a:gd name="T15" fmla="*/ 2147483647 h 506"/>
                <a:gd name="T16" fmla="*/ 2147483647 w 410"/>
                <a:gd name="T17" fmla="*/ 2147483647 h 506"/>
                <a:gd name="T18" fmla="*/ 2147483647 w 410"/>
                <a:gd name="T19" fmla="*/ 2147483647 h 506"/>
                <a:gd name="T20" fmla="*/ 2147483647 w 410"/>
                <a:gd name="T21" fmla="*/ 2147483647 h 506"/>
                <a:gd name="T22" fmla="*/ 0 w 410"/>
                <a:gd name="T23" fmla="*/ 2147483647 h 506"/>
                <a:gd name="T24" fmla="*/ 0 w 410"/>
                <a:gd name="T25" fmla="*/ 2147483647 h 506"/>
                <a:gd name="T26" fmla="*/ 2147483647 w 410"/>
                <a:gd name="T27" fmla="*/ 2147483647 h 50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10" h="506">
                  <a:moveTo>
                    <a:pt x="76" y="11"/>
                  </a:moveTo>
                  <a:lnTo>
                    <a:pt x="76" y="90"/>
                  </a:lnTo>
                  <a:lnTo>
                    <a:pt x="79" y="90"/>
                  </a:lnTo>
                  <a:cubicBezTo>
                    <a:pt x="112" y="28"/>
                    <a:pt x="166" y="0"/>
                    <a:pt x="239" y="0"/>
                  </a:cubicBezTo>
                  <a:cubicBezTo>
                    <a:pt x="369" y="0"/>
                    <a:pt x="409" y="73"/>
                    <a:pt x="409" y="181"/>
                  </a:cubicBezTo>
                  <a:lnTo>
                    <a:pt x="409" y="505"/>
                  </a:lnTo>
                  <a:lnTo>
                    <a:pt x="327" y="505"/>
                  </a:lnTo>
                  <a:lnTo>
                    <a:pt x="327" y="169"/>
                  </a:lnTo>
                  <a:cubicBezTo>
                    <a:pt x="327" y="107"/>
                    <a:pt x="287" y="70"/>
                    <a:pt x="228" y="70"/>
                  </a:cubicBezTo>
                  <a:cubicBezTo>
                    <a:pt x="129" y="70"/>
                    <a:pt x="81" y="135"/>
                    <a:pt x="81" y="226"/>
                  </a:cubicBezTo>
                  <a:lnTo>
                    <a:pt x="81" y="505"/>
                  </a:lnTo>
                  <a:lnTo>
                    <a:pt x="0" y="505"/>
                  </a:lnTo>
                  <a:lnTo>
                    <a:pt x="0" y="11"/>
                  </a:lnTo>
                  <a:lnTo>
                    <a:pt x="76" y="11"/>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7" name="Freeform 55"/>
            <p:cNvSpPr>
              <a:spLocks noChangeArrowheads="1"/>
            </p:cNvSpPr>
            <p:nvPr/>
          </p:nvSpPr>
          <p:spPr bwMode="auto">
            <a:xfrm>
              <a:off x="6951079" y="2259330"/>
              <a:ext cx="148481" cy="182880"/>
            </a:xfrm>
            <a:custGeom>
              <a:avLst/>
              <a:gdLst>
                <a:gd name="T0" fmla="*/ 0 w 410"/>
                <a:gd name="T1" fmla="*/ 2147483647 h 506"/>
                <a:gd name="T2" fmla="*/ 2147483647 w 410"/>
                <a:gd name="T3" fmla="*/ 2147483647 h 506"/>
                <a:gd name="T4" fmla="*/ 2147483647 w 410"/>
                <a:gd name="T5" fmla="*/ 2147483647 h 506"/>
                <a:gd name="T6" fmla="*/ 2147483647 w 410"/>
                <a:gd name="T7" fmla="*/ 2147483647 h 506"/>
                <a:gd name="T8" fmla="*/ 2147483647 w 410"/>
                <a:gd name="T9" fmla="*/ 0 h 506"/>
                <a:gd name="T10" fmla="*/ 2147483647 w 410"/>
                <a:gd name="T11" fmla="*/ 2147483647 h 506"/>
                <a:gd name="T12" fmla="*/ 2147483647 w 410"/>
                <a:gd name="T13" fmla="*/ 2147483647 h 506"/>
                <a:gd name="T14" fmla="*/ 2147483647 w 410"/>
                <a:gd name="T15" fmla="*/ 2147483647 h 506"/>
                <a:gd name="T16" fmla="*/ 2147483647 w 410"/>
                <a:gd name="T17" fmla="*/ 2147483647 h 506"/>
                <a:gd name="T18" fmla="*/ 2147483647 w 410"/>
                <a:gd name="T19" fmla="*/ 2147483647 h 506"/>
                <a:gd name="T20" fmla="*/ 2147483647 w 410"/>
                <a:gd name="T21" fmla="*/ 2147483647 h 506"/>
                <a:gd name="T22" fmla="*/ 2147483647 w 410"/>
                <a:gd name="T23" fmla="*/ 2147483647 h 506"/>
                <a:gd name="T24" fmla="*/ 0 w 410"/>
                <a:gd name="T25" fmla="*/ 2147483647 h 506"/>
                <a:gd name="T26" fmla="*/ 0 w 410"/>
                <a:gd name="T27" fmla="*/ 2147483647 h 50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10" h="506">
                  <a:moveTo>
                    <a:pt x="0" y="11"/>
                  </a:moveTo>
                  <a:lnTo>
                    <a:pt x="76" y="11"/>
                  </a:lnTo>
                  <a:lnTo>
                    <a:pt x="76" y="90"/>
                  </a:lnTo>
                  <a:lnTo>
                    <a:pt x="79" y="90"/>
                  </a:lnTo>
                  <a:cubicBezTo>
                    <a:pt x="113" y="28"/>
                    <a:pt x="167" y="0"/>
                    <a:pt x="240" y="0"/>
                  </a:cubicBezTo>
                  <a:cubicBezTo>
                    <a:pt x="370" y="0"/>
                    <a:pt x="409" y="73"/>
                    <a:pt x="409" y="181"/>
                  </a:cubicBezTo>
                  <a:lnTo>
                    <a:pt x="409" y="505"/>
                  </a:lnTo>
                  <a:lnTo>
                    <a:pt x="328" y="505"/>
                  </a:lnTo>
                  <a:lnTo>
                    <a:pt x="328" y="169"/>
                  </a:lnTo>
                  <a:cubicBezTo>
                    <a:pt x="328" y="107"/>
                    <a:pt x="288" y="70"/>
                    <a:pt x="229" y="70"/>
                  </a:cubicBezTo>
                  <a:cubicBezTo>
                    <a:pt x="130" y="70"/>
                    <a:pt x="82" y="135"/>
                    <a:pt x="82" y="226"/>
                  </a:cubicBezTo>
                  <a:lnTo>
                    <a:pt x="82" y="505"/>
                  </a:lnTo>
                  <a:lnTo>
                    <a:pt x="0" y="505"/>
                  </a:lnTo>
                  <a:lnTo>
                    <a:pt x="0" y="11"/>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8" name="Freeform 56"/>
            <p:cNvSpPr>
              <a:spLocks noChangeArrowheads="1"/>
            </p:cNvSpPr>
            <p:nvPr/>
          </p:nvSpPr>
          <p:spPr bwMode="auto">
            <a:xfrm>
              <a:off x="7121135" y="2259330"/>
              <a:ext cx="167518" cy="185420"/>
            </a:xfrm>
            <a:custGeom>
              <a:avLst/>
              <a:gdLst>
                <a:gd name="T0" fmla="*/ 2147483647 w 461"/>
                <a:gd name="T1" fmla="*/ 2147483647 h 517"/>
                <a:gd name="T2" fmla="*/ 0 w 461"/>
                <a:gd name="T3" fmla="*/ 2147483647 h 517"/>
                <a:gd name="T4" fmla="*/ 2147483647 w 461"/>
                <a:gd name="T5" fmla="*/ 0 h 517"/>
                <a:gd name="T6" fmla="*/ 2147483647 w 461"/>
                <a:gd name="T7" fmla="*/ 2147483647 h 517"/>
                <a:gd name="T8" fmla="*/ 2147483647 w 461"/>
                <a:gd name="T9" fmla="*/ 2147483647 h 517"/>
                <a:gd name="T10" fmla="*/ 2147483647 w 461"/>
                <a:gd name="T11" fmla="*/ 2147483647 h 517"/>
                <a:gd name="T12" fmla="*/ 2147483647 w 461"/>
                <a:gd name="T13" fmla="*/ 2147483647 h 517"/>
                <a:gd name="T14" fmla="*/ 2147483647 w 461"/>
                <a:gd name="T15" fmla="*/ 2147483647 h 517"/>
                <a:gd name="T16" fmla="*/ 2147483647 w 461"/>
                <a:gd name="T17" fmla="*/ 2147483647 h 517"/>
                <a:gd name="T18" fmla="*/ 2147483647 w 461"/>
                <a:gd name="T19" fmla="*/ 2147483647 h 517"/>
                <a:gd name="T20" fmla="*/ 2147483647 w 461"/>
                <a:gd name="T21" fmla="*/ 2147483647 h 517"/>
                <a:gd name="T22" fmla="*/ 2147483647 w 461"/>
                <a:gd name="T23" fmla="*/ 2147483647 h 517"/>
                <a:gd name="T24" fmla="*/ 2147483647 w 461"/>
                <a:gd name="T25" fmla="*/ 2147483647 h 5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1" h="517">
                  <a:moveTo>
                    <a:pt x="237" y="516"/>
                  </a:moveTo>
                  <a:cubicBezTo>
                    <a:pt x="79" y="516"/>
                    <a:pt x="5" y="406"/>
                    <a:pt x="0" y="257"/>
                  </a:cubicBezTo>
                  <a:cubicBezTo>
                    <a:pt x="0" y="107"/>
                    <a:pt x="96" y="0"/>
                    <a:pt x="231" y="0"/>
                  </a:cubicBezTo>
                  <a:cubicBezTo>
                    <a:pt x="406" y="0"/>
                    <a:pt x="460" y="164"/>
                    <a:pt x="454" y="282"/>
                  </a:cubicBezTo>
                  <a:lnTo>
                    <a:pt x="84" y="282"/>
                  </a:lnTo>
                  <a:cubicBezTo>
                    <a:pt x="82" y="367"/>
                    <a:pt x="129" y="443"/>
                    <a:pt x="237" y="443"/>
                  </a:cubicBezTo>
                  <a:cubicBezTo>
                    <a:pt x="304" y="443"/>
                    <a:pt x="350" y="412"/>
                    <a:pt x="364" y="347"/>
                  </a:cubicBezTo>
                  <a:lnTo>
                    <a:pt x="448" y="347"/>
                  </a:lnTo>
                  <a:cubicBezTo>
                    <a:pt x="426" y="457"/>
                    <a:pt x="350" y="516"/>
                    <a:pt x="237" y="516"/>
                  </a:cubicBezTo>
                  <a:close/>
                  <a:moveTo>
                    <a:pt x="369" y="212"/>
                  </a:moveTo>
                  <a:cubicBezTo>
                    <a:pt x="364" y="135"/>
                    <a:pt x="307" y="73"/>
                    <a:pt x="228" y="73"/>
                  </a:cubicBezTo>
                  <a:cubicBezTo>
                    <a:pt x="144" y="73"/>
                    <a:pt x="93" y="135"/>
                    <a:pt x="87" y="212"/>
                  </a:cubicBezTo>
                  <a:lnTo>
                    <a:pt x="369" y="212"/>
                  </a:ln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9" name="Freeform 57"/>
            <p:cNvSpPr>
              <a:spLocks noChangeArrowheads="1"/>
            </p:cNvSpPr>
            <p:nvPr/>
          </p:nvSpPr>
          <p:spPr bwMode="auto">
            <a:xfrm>
              <a:off x="7303882" y="2259330"/>
              <a:ext cx="162442" cy="185420"/>
            </a:xfrm>
            <a:custGeom>
              <a:avLst/>
              <a:gdLst>
                <a:gd name="T0" fmla="*/ 2147483647 w 450"/>
                <a:gd name="T1" fmla="*/ 2147483647 h 517"/>
                <a:gd name="T2" fmla="*/ 2147483647 w 450"/>
                <a:gd name="T3" fmla="*/ 2147483647 h 517"/>
                <a:gd name="T4" fmla="*/ 2147483647 w 450"/>
                <a:gd name="T5" fmla="*/ 2147483647 h 517"/>
                <a:gd name="T6" fmla="*/ 2147483647 w 450"/>
                <a:gd name="T7" fmla="*/ 2147483647 h 517"/>
                <a:gd name="T8" fmla="*/ 2147483647 w 450"/>
                <a:gd name="T9" fmla="*/ 2147483647 h 517"/>
                <a:gd name="T10" fmla="*/ 2147483647 w 450"/>
                <a:gd name="T11" fmla="*/ 2147483647 h 517"/>
                <a:gd name="T12" fmla="*/ 2147483647 w 450"/>
                <a:gd name="T13" fmla="*/ 2147483647 h 517"/>
                <a:gd name="T14" fmla="*/ 0 w 450"/>
                <a:gd name="T15" fmla="*/ 2147483647 h 517"/>
                <a:gd name="T16" fmla="*/ 2147483647 w 450"/>
                <a:gd name="T17" fmla="*/ 0 h 517"/>
                <a:gd name="T18" fmla="*/ 2147483647 w 450"/>
                <a:gd name="T19" fmla="*/ 2147483647 h 517"/>
                <a:gd name="T20" fmla="*/ 2147483647 w 450"/>
                <a:gd name="T21" fmla="*/ 2147483647 h 517"/>
                <a:gd name="T22" fmla="*/ 2147483647 w 450"/>
                <a:gd name="T23" fmla="*/ 2147483647 h 5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50" h="517">
                  <a:moveTo>
                    <a:pt x="362" y="172"/>
                  </a:moveTo>
                  <a:cubicBezTo>
                    <a:pt x="350" y="110"/>
                    <a:pt x="308" y="73"/>
                    <a:pt x="240" y="73"/>
                  </a:cubicBezTo>
                  <a:cubicBezTo>
                    <a:pt x="122" y="73"/>
                    <a:pt x="88" y="167"/>
                    <a:pt x="88" y="265"/>
                  </a:cubicBezTo>
                  <a:cubicBezTo>
                    <a:pt x="88" y="356"/>
                    <a:pt x="130" y="446"/>
                    <a:pt x="232" y="446"/>
                  </a:cubicBezTo>
                  <a:cubicBezTo>
                    <a:pt x="311" y="446"/>
                    <a:pt x="356" y="401"/>
                    <a:pt x="367" y="325"/>
                  </a:cubicBezTo>
                  <a:lnTo>
                    <a:pt x="449" y="325"/>
                  </a:lnTo>
                  <a:cubicBezTo>
                    <a:pt x="432" y="446"/>
                    <a:pt x="356" y="516"/>
                    <a:pt x="232" y="516"/>
                  </a:cubicBezTo>
                  <a:cubicBezTo>
                    <a:pt x="82" y="516"/>
                    <a:pt x="0" y="411"/>
                    <a:pt x="0" y="265"/>
                  </a:cubicBezTo>
                  <a:cubicBezTo>
                    <a:pt x="0" y="118"/>
                    <a:pt x="77" y="0"/>
                    <a:pt x="235" y="0"/>
                  </a:cubicBezTo>
                  <a:cubicBezTo>
                    <a:pt x="348" y="0"/>
                    <a:pt x="435" y="54"/>
                    <a:pt x="446" y="169"/>
                  </a:cubicBezTo>
                  <a:lnTo>
                    <a:pt x="362" y="169"/>
                  </a:lnTo>
                  <a:lnTo>
                    <a:pt x="362" y="17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20" name="Freeform 58"/>
            <p:cNvSpPr>
              <a:spLocks noChangeArrowheads="1"/>
            </p:cNvSpPr>
            <p:nvPr/>
          </p:nvSpPr>
          <p:spPr bwMode="auto">
            <a:xfrm>
              <a:off x="7472668" y="2209800"/>
              <a:ext cx="95181" cy="232410"/>
            </a:xfrm>
            <a:custGeom>
              <a:avLst/>
              <a:gdLst>
                <a:gd name="T0" fmla="*/ 2147483647 w 266"/>
                <a:gd name="T1" fmla="*/ 2147483647 h 642"/>
                <a:gd name="T2" fmla="*/ 2147483647 w 266"/>
                <a:gd name="T3" fmla="*/ 2147483647 h 642"/>
                <a:gd name="T4" fmla="*/ 2147483647 w 266"/>
                <a:gd name="T5" fmla="*/ 2147483647 h 642"/>
                <a:gd name="T6" fmla="*/ 2147483647 w 266"/>
                <a:gd name="T7" fmla="*/ 2147483647 h 642"/>
                <a:gd name="T8" fmla="*/ 2147483647 w 266"/>
                <a:gd name="T9" fmla="*/ 2147483647 h 642"/>
                <a:gd name="T10" fmla="*/ 2147483647 w 266"/>
                <a:gd name="T11" fmla="*/ 2147483647 h 642"/>
                <a:gd name="T12" fmla="*/ 2147483647 w 266"/>
                <a:gd name="T13" fmla="*/ 2147483647 h 642"/>
                <a:gd name="T14" fmla="*/ 2147483647 w 266"/>
                <a:gd name="T15" fmla="*/ 2147483647 h 642"/>
                <a:gd name="T16" fmla="*/ 2147483647 w 266"/>
                <a:gd name="T17" fmla="*/ 2147483647 h 642"/>
                <a:gd name="T18" fmla="*/ 2147483647 w 266"/>
                <a:gd name="T19" fmla="*/ 2147483647 h 642"/>
                <a:gd name="T20" fmla="*/ 0 w 266"/>
                <a:gd name="T21" fmla="*/ 2147483647 h 642"/>
                <a:gd name="T22" fmla="*/ 0 w 266"/>
                <a:gd name="T23" fmla="*/ 2147483647 h 642"/>
                <a:gd name="T24" fmla="*/ 2147483647 w 266"/>
                <a:gd name="T25" fmla="*/ 2147483647 h 642"/>
                <a:gd name="T26" fmla="*/ 2147483647 w 266"/>
                <a:gd name="T27" fmla="*/ 0 h 642"/>
                <a:gd name="T28" fmla="*/ 2147483647 w 266"/>
                <a:gd name="T29" fmla="*/ 0 h 642"/>
                <a:gd name="T30" fmla="*/ 2147483647 w 266"/>
                <a:gd name="T31" fmla="*/ 2147483647 h 642"/>
                <a:gd name="T32" fmla="*/ 2147483647 w 266"/>
                <a:gd name="T33" fmla="*/ 2147483647 h 6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66" h="642">
                  <a:moveTo>
                    <a:pt x="265" y="147"/>
                  </a:moveTo>
                  <a:lnTo>
                    <a:pt x="265" y="218"/>
                  </a:lnTo>
                  <a:lnTo>
                    <a:pt x="167" y="218"/>
                  </a:lnTo>
                  <a:lnTo>
                    <a:pt x="167" y="525"/>
                  </a:lnTo>
                  <a:cubicBezTo>
                    <a:pt x="167" y="565"/>
                    <a:pt x="178" y="570"/>
                    <a:pt x="229" y="570"/>
                  </a:cubicBezTo>
                  <a:lnTo>
                    <a:pt x="265" y="570"/>
                  </a:lnTo>
                  <a:lnTo>
                    <a:pt x="265" y="641"/>
                  </a:lnTo>
                  <a:lnTo>
                    <a:pt x="203" y="641"/>
                  </a:lnTo>
                  <a:cubicBezTo>
                    <a:pt x="119" y="641"/>
                    <a:pt x="85" y="624"/>
                    <a:pt x="85" y="534"/>
                  </a:cubicBezTo>
                  <a:lnTo>
                    <a:pt x="85" y="218"/>
                  </a:lnTo>
                  <a:lnTo>
                    <a:pt x="0" y="218"/>
                  </a:lnTo>
                  <a:lnTo>
                    <a:pt x="0" y="147"/>
                  </a:lnTo>
                  <a:lnTo>
                    <a:pt x="85" y="147"/>
                  </a:lnTo>
                  <a:lnTo>
                    <a:pt x="85" y="0"/>
                  </a:lnTo>
                  <a:lnTo>
                    <a:pt x="167" y="0"/>
                  </a:lnTo>
                  <a:lnTo>
                    <a:pt x="167" y="147"/>
                  </a:lnTo>
                  <a:lnTo>
                    <a:pt x="265" y="147"/>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21" name="Freeform 59"/>
            <p:cNvSpPr>
              <a:spLocks noChangeArrowheads="1"/>
            </p:cNvSpPr>
            <p:nvPr/>
          </p:nvSpPr>
          <p:spPr bwMode="auto">
            <a:xfrm>
              <a:off x="7661761" y="2197100"/>
              <a:ext cx="161172" cy="242570"/>
            </a:xfrm>
            <a:custGeom>
              <a:avLst/>
              <a:gdLst>
                <a:gd name="T0" fmla="*/ 2147483647 w 450"/>
                <a:gd name="T1" fmla="*/ 2147483647 h 675"/>
                <a:gd name="T2" fmla="*/ 2147483647 w 450"/>
                <a:gd name="T3" fmla="*/ 0 h 675"/>
                <a:gd name="T4" fmla="*/ 2147483647 w 450"/>
                <a:gd name="T5" fmla="*/ 2147483647 h 675"/>
                <a:gd name="T6" fmla="*/ 2147483647 w 450"/>
                <a:gd name="T7" fmla="*/ 2147483647 h 675"/>
                <a:gd name="T8" fmla="*/ 2147483647 w 450"/>
                <a:gd name="T9" fmla="*/ 2147483647 h 675"/>
                <a:gd name="T10" fmla="*/ 2147483647 w 450"/>
                <a:gd name="T11" fmla="*/ 2147483647 h 675"/>
                <a:gd name="T12" fmla="*/ 2147483647 w 450"/>
                <a:gd name="T13" fmla="*/ 2147483647 h 675"/>
                <a:gd name="T14" fmla="*/ 0 w 450"/>
                <a:gd name="T15" fmla="*/ 2147483647 h 675"/>
                <a:gd name="T16" fmla="*/ 2147483647 w 450"/>
                <a:gd name="T17" fmla="*/ 2147483647 h 675"/>
                <a:gd name="T18" fmla="*/ 2147483647 w 450"/>
                <a:gd name="T19" fmla="*/ 2147483647 h 675"/>
                <a:gd name="T20" fmla="*/ 2147483647 w 450"/>
                <a:gd name="T21" fmla="*/ 2147483647 h 675"/>
                <a:gd name="T22" fmla="*/ 2147483647 w 450"/>
                <a:gd name="T23" fmla="*/ 2147483647 h 675"/>
                <a:gd name="T24" fmla="*/ 2147483647 w 450"/>
                <a:gd name="T25" fmla="*/ 2147483647 h 6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50" h="675">
                  <a:moveTo>
                    <a:pt x="20" y="240"/>
                  </a:moveTo>
                  <a:cubicBezTo>
                    <a:pt x="11" y="101"/>
                    <a:pt x="93" y="0"/>
                    <a:pt x="237" y="0"/>
                  </a:cubicBezTo>
                  <a:cubicBezTo>
                    <a:pt x="356" y="0"/>
                    <a:pt x="449" y="68"/>
                    <a:pt x="449" y="194"/>
                  </a:cubicBezTo>
                  <a:cubicBezTo>
                    <a:pt x="449" y="313"/>
                    <a:pt x="370" y="372"/>
                    <a:pt x="285" y="426"/>
                  </a:cubicBezTo>
                  <a:cubicBezTo>
                    <a:pt x="200" y="477"/>
                    <a:pt x="110" y="522"/>
                    <a:pt x="96" y="604"/>
                  </a:cubicBezTo>
                  <a:lnTo>
                    <a:pt x="443" y="604"/>
                  </a:lnTo>
                  <a:lnTo>
                    <a:pt x="443" y="674"/>
                  </a:lnTo>
                  <a:lnTo>
                    <a:pt x="0" y="674"/>
                  </a:lnTo>
                  <a:cubicBezTo>
                    <a:pt x="11" y="516"/>
                    <a:pt x="93" y="454"/>
                    <a:pt x="189" y="398"/>
                  </a:cubicBezTo>
                  <a:cubicBezTo>
                    <a:pt x="305" y="327"/>
                    <a:pt x="361" y="285"/>
                    <a:pt x="361" y="192"/>
                  </a:cubicBezTo>
                  <a:cubicBezTo>
                    <a:pt x="361" y="118"/>
                    <a:pt x="302" y="70"/>
                    <a:pt x="231" y="70"/>
                  </a:cubicBezTo>
                  <a:cubicBezTo>
                    <a:pt x="138" y="70"/>
                    <a:pt x="96" y="158"/>
                    <a:pt x="99" y="240"/>
                  </a:cubicBezTo>
                  <a:lnTo>
                    <a:pt x="20" y="24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22" name="Freeform 60"/>
            <p:cNvSpPr>
              <a:spLocks noChangeArrowheads="1"/>
            </p:cNvSpPr>
            <p:nvPr/>
          </p:nvSpPr>
          <p:spPr bwMode="auto">
            <a:xfrm>
              <a:off x="7845777" y="2197100"/>
              <a:ext cx="163711" cy="247650"/>
            </a:xfrm>
            <a:custGeom>
              <a:avLst/>
              <a:gdLst>
                <a:gd name="T0" fmla="*/ 2147483647 w 452"/>
                <a:gd name="T1" fmla="*/ 0 h 689"/>
                <a:gd name="T2" fmla="*/ 2147483647 w 452"/>
                <a:gd name="T3" fmla="*/ 2147483647 h 689"/>
                <a:gd name="T4" fmla="*/ 2147483647 w 452"/>
                <a:gd name="T5" fmla="*/ 2147483647 h 689"/>
                <a:gd name="T6" fmla="*/ 0 w 452"/>
                <a:gd name="T7" fmla="*/ 2147483647 h 689"/>
                <a:gd name="T8" fmla="*/ 2147483647 w 452"/>
                <a:gd name="T9" fmla="*/ 0 h 689"/>
                <a:gd name="T10" fmla="*/ 2147483647 w 452"/>
                <a:gd name="T11" fmla="*/ 2147483647 h 689"/>
                <a:gd name="T12" fmla="*/ 2147483647 w 452"/>
                <a:gd name="T13" fmla="*/ 2147483647 h 689"/>
                <a:gd name="T14" fmla="*/ 2147483647 w 452"/>
                <a:gd name="T15" fmla="*/ 2147483647 h 689"/>
                <a:gd name="T16" fmla="*/ 2147483647 w 452"/>
                <a:gd name="T17" fmla="*/ 2147483647 h 689"/>
                <a:gd name="T18" fmla="*/ 2147483647 w 452"/>
                <a:gd name="T19" fmla="*/ 2147483647 h 6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2" h="689">
                  <a:moveTo>
                    <a:pt x="226" y="0"/>
                  </a:moveTo>
                  <a:cubicBezTo>
                    <a:pt x="437" y="0"/>
                    <a:pt x="451" y="194"/>
                    <a:pt x="451" y="344"/>
                  </a:cubicBezTo>
                  <a:cubicBezTo>
                    <a:pt x="451" y="494"/>
                    <a:pt x="438" y="688"/>
                    <a:pt x="226" y="688"/>
                  </a:cubicBezTo>
                  <a:cubicBezTo>
                    <a:pt x="15" y="688"/>
                    <a:pt x="0" y="494"/>
                    <a:pt x="0" y="344"/>
                  </a:cubicBezTo>
                  <a:cubicBezTo>
                    <a:pt x="0" y="194"/>
                    <a:pt x="14" y="0"/>
                    <a:pt x="226" y="0"/>
                  </a:cubicBezTo>
                  <a:close/>
                  <a:moveTo>
                    <a:pt x="226" y="615"/>
                  </a:moveTo>
                  <a:cubicBezTo>
                    <a:pt x="364" y="615"/>
                    <a:pt x="364" y="442"/>
                    <a:pt x="364" y="341"/>
                  </a:cubicBezTo>
                  <a:cubicBezTo>
                    <a:pt x="364" y="239"/>
                    <a:pt x="365" y="70"/>
                    <a:pt x="226" y="70"/>
                  </a:cubicBezTo>
                  <a:cubicBezTo>
                    <a:pt x="88" y="70"/>
                    <a:pt x="87" y="242"/>
                    <a:pt x="87" y="341"/>
                  </a:cubicBezTo>
                  <a:cubicBezTo>
                    <a:pt x="87" y="446"/>
                    <a:pt x="87" y="615"/>
                    <a:pt x="226" y="615"/>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23" name="Freeform 61"/>
            <p:cNvSpPr>
              <a:spLocks noChangeArrowheads="1"/>
            </p:cNvSpPr>
            <p:nvPr/>
          </p:nvSpPr>
          <p:spPr bwMode="auto">
            <a:xfrm>
              <a:off x="8024716" y="2197100"/>
              <a:ext cx="93912" cy="245110"/>
            </a:xfrm>
            <a:custGeom>
              <a:avLst/>
              <a:gdLst>
                <a:gd name="T0" fmla="*/ 2147483647 w 258"/>
                <a:gd name="T1" fmla="*/ 2147483647 h 678"/>
                <a:gd name="T2" fmla="*/ 2147483647 w 258"/>
                <a:gd name="T3" fmla="*/ 2147483647 h 678"/>
                <a:gd name="T4" fmla="*/ 2147483647 w 258"/>
                <a:gd name="T5" fmla="*/ 2147483647 h 678"/>
                <a:gd name="T6" fmla="*/ 0 w 258"/>
                <a:gd name="T7" fmla="*/ 2147483647 h 678"/>
                <a:gd name="T8" fmla="*/ 0 w 258"/>
                <a:gd name="T9" fmla="*/ 2147483647 h 678"/>
                <a:gd name="T10" fmla="*/ 2147483647 w 258"/>
                <a:gd name="T11" fmla="*/ 0 h 678"/>
                <a:gd name="T12" fmla="*/ 2147483647 w 258"/>
                <a:gd name="T13" fmla="*/ 0 h 678"/>
                <a:gd name="T14" fmla="*/ 2147483647 w 258"/>
                <a:gd name="T15" fmla="*/ 2147483647 h 67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8" h="678">
                  <a:moveTo>
                    <a:pt x="257" y="677"/>
                  </a:moveTo>
                  <a:lnTo>
                    <a:pt x="175" y="677"/>
                  </a:lnTo>
                  <a:lnTo>
                    <a:pt x="175" y="192"/>
                  </a:lnTo>
                  <a:lnTo>
                    <a:pt x="0" y="192"/>
                  </a:lnTo>
                  <a:lnTo>
                    <a:pt x="0" y="127"/>
                  </a:lnTo>
                  <a:cubicBezTo>
                    <a:pt x="93" y="127"/>
                    <a:pt x="178" y="104"/>
                    <a:pt x="195" y="0"/>
                  </a:cubicBezTo>
                  <a:lnTo>
                    <a:pt x="257" y="0"/>
                  </a:lnTo>
                  <a:lnTo>
                    <a:pt x="257" y="677"/>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24" name="Freeform 62"/>
            <p:cNvSpPr>
              <a:spLocks noChangeArrowheads="1"/>
            </p:cNvSpPr>
            <p:nvPr/>
          </p:nvSpPr>
          <p:spPr bwMode="auto">
            <a:xfrm>
              <a:off x="8157969" y="2198370"/>
              <a:ext cx="164980" cy="247650"/>
            </a:xfrm>
            <a:custGeom>
              <a:avLst/>
              <a:gdLst>
                <a:gd name="T0" fmla="*/ 2147483647 w 458"/>
                <a:gd name="T1" fmla="*/ 2147483647 h 686"/>
                <a:gd name="T2" fmla="*/ 2147483647 w 458"/>
                <a:gd name="T3" fmla="*/ 2147483647 h 686"/>
                <a:gd name="T4" fmla="*/ 2147483647 w 458"/>
                <a:gd name="T5" fmla="*/ 2147483647 h 686"/>
                <a:gd name="T6" fmla="*/ 2147483647 w 458"/>
                <a:gd name="T7" fmla="*/ 2147483647 h 686"/>
                <a:gd name="T8" fmla="*/ 2147483647 w 458"/>
                <a:gd name="T9" fmla="*/ 2147483647 h 686"/>
                <a:gd name="T10" fmla="*/ 2147483647 w 458"/>
                <a:gd name="T11" fmla="*/ 2147483647 h 686"/>
                <a:gd name="T12" fmla="*/ 2147483647 w 458"/>
                <a:gd name="T13" fmla="*/ 2147483647 h 686"/>
                <a:gd name="T14" fmla="*/ 0 w 458"/>
                <a:gd name="T15" fmla="*/ 2147483647 h 686"/>
                <a:gd name="T16" fmla="*/ 2147483647 w 458"/>
                <a:gd name="T17" fmla="*/ 0 h 686"/>
                <a:gd name="T18" fmla="*/ 2147483647 w 458"/>
                <a:gd name="T19" fmla="*/ 2147483647 h 686"/>
                <a:gd name="T20" fmla="*/ 2147483647 w 458"/>
                <a:gd name="T21" fmla="*/ 2147483647 h 686"/>
                <a:gd name="T22" fmla="*/ 2147483647 w 458"/>
                <a:gd name="T23" fmla="*/ 2147483647 h 686"/>
                <a:gd name="T24" fmla="*/ 2147483647 w 458"/>
                <a:gd name="T25" fmla="*/ 2147483647 h 686"/>
                <a:gd name="T26" fmla="*/ 2147483647 w 458"/>
                <a:gd name="T27" fmla="*/ 2147483647 h 686"/>
                <a:gd name="T28" fmla="*/ 2147483647 w 458"/>
                <a:gd name="T29" fmla="*/ 2147483647 h 686"/>
                <a:gd name="T30" fmla="*/ 2147483647 w 458"/>
                <a:gd name="T31" fmla="*/ 2147483647 h 686"/>
                <a:gd name="T32" fmla="*/ 2147483647 w 458"/>
                <a:gd name="T33" fmla="*/ 2147483647 h 6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58" h="686">
                  <a:moveTo>
                    <a:pt x="356" y="169"/>
                  </a:moveTo>
                  <a:cubicBezTo>
                    <a:pt x="347" y="107"/>
                    <a:pt x="308" y="67"/>
                    <a:pt x="243" y="67"/>
                  </a:cubicBezTo>
                  <a:cubicBezTo>
                    <a:pt x="104" y="67"/>
                    <a:pt x="82" y="220"/>
                    <a:pt x="79" y="324"/>
                  </a:cubicBezTo>
                  <a:lnTo>
                    <a:pt x="82" y="327"/>
                  </a:lnTo>
                  <a:cubicBezTo>
                    <a:pt x="121" y="265"/>
                    <a:pt x="178" y="239"/>
                    <a:pt x="251" y="239"/>
                  </a:cubicBezTo>
                  <a:cubicBezTo>
                    <a:pt x="381" y="239"/>
                    <a:pt x="457" y="333"/>
                    <a:pt x="457" y="460"/>
                  </a:cubicBezTo>
                  <a:cubicBezTo>
                    <a:pt x="457" y="558"/>
                    <a:pt x="401" y="685"/>
                    <a:pt x="231" y="685"/>
                  </a:cubicBezTo>
                  <a:cubicBezTo>
                    <a:pt x="31" y="685"/>
                    <a:pt x="0" y="502"/>
                    <a:pt x="0" y="361"/>
                  </a:cubicBezTo>
                  <a:cubicBezTo>
                    <a:pt x="0" y="175"/>
                    <a:pt x="56" y="0"/>
                    <a:pt x="248" y="0"/>
                  </a:cubicBezTo>
                  <a:cubicBezTo>
                    <a:pt x="361" y="0"/>
                    <a:pt x="429" y="62"/>
                    <a:pt x="440" y="172"/>
                  </a:cubicBezTo>
                  <a:lnTo>
                    <a:pt x="356" y="172"/>
                  </a:lnTo>
                  <a:lnTo>
                    <a:pt x="356" y="169"/>
                  </a:lnTo>
                  <a:close/>
                  <a:moveTo>
                    <a:pt x="93" y="462"/>
                  </a:moveTo>
                  <a:cubicBezTo>
                    <a:pt x="93" y="547"/>
                    <a:pt x="144" y="612"/>
                    <a:pt x="234" y="612"/>
                  </a:cubicBezTo>
                  <a:cubicBezTo>
                    <a:pt x="322" y="612"/>
                    <a:pt x="370" y="541"/>
                    <a:pt x="370" y="462"/>
                  </a:cubicBezTo>
                  <a:cubicBezTo>
                    <a:pt x="370" y="378"/>
                    <a:pt x="325" y="310"/>
                    <a:pt x="234" y="310"/>
                  </a:cubicBezTo>
                  <a:cubicBezTo>
                    <a:pt x="144" y="310"/>
                    <a:pt x="93" y="378"/>
                    <a:pt x="93" y="462"/>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25" name="Freeform 63"/>
            <p:cNvSpPr>
              <a:spLocks noChangeArrowheads="1"/>
            </p:cNvSpPr>
            <p:nvPr/>
          </p:nvSpPr>
          <p:spPr bwMode="auto">
            <a:xfrm>
              <a:off x="5715000" y="2524760"/>
              <a:ext cx="87566" cy="107950"/>
            </a:xfrm>
            <a:custGeom>
              <a:avLst/>
              <a:gdLst>
                <a:gd name="T0" fmla="*/ 2147483647 w 241"/>
                <a:gd name="T1" fmla="*/ 2147483647 h 301"/>
                <a:gd name="T2" fmla="*/ 0 w 241"/>
                <a:gd name="T3" fmla="*/ 2147483647 h 301"/>
                <a:gd name="T4" fmla="*/ 0 w 241"/>
                <a:gd name="T5" fmla="*/ 0 h 301"/>
                <a:gd name="T6" fmla="*/ 2147483647 w 241"/>
                <a:gd name="T7" fmla="*/ 0 h 301"/>
                <a:gd name="T8" fmla="*/ 2147483647 w 241"/>
                <a:gd name="T9" fmla="*/ 2147483647 h 301"/>
                <a:gd name="T10" fmla="*/ 2147483647 w 241"/>
                <a:gd name="T11" fmla="*/ 2147483647 h 301"/>
                <a:gd name="T12" fmla="*/ 2147483647 w 241"/>
                <a:gd name="T13" fmla="*/ 2147483647 h 301"/>
                <a:gd name="T14" fmla="*/ 2147483647 w 241"/>
                <a:gd name="T15" fmla="*/ 2147483647 h 301"/>
                <a:gd name="T16" fmla="*/ 2147483647 w 241"/>
                <a:gd name="T17" fmla="*/ 2147483647 h 301"/>
                <a:gd name="T18" fmla="*/ 2147483647 w 241"/>
                <a:gd name="T19" fmla="*/ 2147483647 h 3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1" h="301">
                  <a:moveTo>
                    <a:pt x="98" y="34"/>
                  </a:moveTo>
                  <a:lnTo>
                    <a:pt x="0" y="34"/>
                  </a:lnTo>
                  <a:lnTo>
                    <a:pt x="0" y="0"/>
                  </a:lnTo>
                  <a:lnTo>
                    <a:pt x="240" y="0"/>
                  </a:lnTo>
                  <a:lnTo>
                    <a:pt x="240" y="34"/>
                  </a:lnTo>
                  <a:lnTo>
                    <a:pt x="141" y="34"/>
                  </a:lnTo>
                  <a:lnTo>
                    <a:pt x="141" y="300"/>
                  </a:lnTo>
                  <a:lnTo>
                    <a:pt x="101" y="300"/>
                  </a:lnTo>
                  <a:lnTo>
                    <a:pt x="101" y="34"/>
                  </a:lnTo>
                  <a:lnTo>
                    <a:pt x="98" y="34"/>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26" name="Freeform 64"/>
            <p:cNvSpPr>
              <a:spLocks noChangeArrowheads="1"/>
            </p:cNvSpPr>
            <p:nvPr/>
          </p:nvSpPr>
          <p:spPr bwMode="auto">
            <a:xfrm>
              <a:off x="5811450" y="2524760"/>
              <a:ext cx="67261" cy="107950"/>
            </a:xfrm>
            <a:custGeom>
              <a:avLst/>
              <a:gdLst>
                <a:gd name="T0" fmla="*/ 2147483647 w 184"/>
                <a:gd name="T1" fmla="*/ 0 h 298"/>
                <a:gd name="T2" fmla="*/ 2147483647 w 184"/>
                <a:gd name="T3" fmla="*/ 0 h 298"/>
                <a:gd name="T4" fmla="*/ 2147483647 w 184"/>
                <a:gd name="T5" fmla="*/ 2147483647 h 298"/>
                <a:gd name="T6" fmla="*/ 2147483647 w 184"/>
                <a:gd name="T7" fmla="*/ 2147483647 h 298"/>
                <a:gd name="T8" fmla="*/ 2147483647 w 184"/>
                <a:gd name="T9" fmla="*/ 2147483647 h 298"/>
                <a:gd name="T10" fmla="*/ 2147483647 w 184"/>
                <a:gd name="T11" fmla="*/ 2147483647 h 298"/>
                <a:gd name="T12" fmla="*/ 2147483647 w 184"/>
                <a:gd name="T13" fmla="*/ 2147483647 h 298"/>
                <a:gd name="T14" fmla="*/ 2147483647 w 184"/>
                <a:gd name="T15" fmla="*/ 2147483647 h 298"/>
                <a:gd name="T16" fmla="*/ 2147483647 w 184"/>
                <a:gd name="T17" fmla="*/ 2147483647 h 298"/>
                <a:gd name="T18" fmla="*/ 2147483647 w 184"/>
                <a:gd name="T19" fmla="*/ 2147483647 h 298"/>
                <a:gd name="T20" fmla="*/ 2147483647 w 184"/>
                <a:gd name="T21" fmla="*/ 2147483647 h 298"/>
                <a:gd name="T22" fmla="*/ 2147483647 w 184"/>
                <a:gd name="T23" fmla="*/ 2147483647 h 298"/>
                <a:gd name="T24" fmla="*/ 0 w 184"/>
                <a:gd name="T25" fmla="*/ 2147483647 h 298"/>
                <a:gd name="T26" fmla="*/ 0 w 184"/>
                <a:gd name="T27" fmla="*/ 0 h 298"/>
                <a:gd name="T28" fmla="*/ 2147483647 w 184"/>
                <a:gd name="T29" fmla="*/ 0 h 2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4" h="298">
                  <a:moveTo>
                    <a:pt x="5" y="0"/>
                  </a:moveTo>
                  <a:lnTo>
                    <a:pt x="42" y="0"/>
                  </a:lnTo>
                  <a:lnTo>
                    <a:pt x="42" y="113"/>
                  </a:lnTo>
                  <a:cubicBezTo>
                    <a:pt x="53" y="88"/>
                    <a:pt x="84" y="77"/>
                    <a:pt x="110" y="77"/>
                  </a:cubicBezTo>
                  <a:cubicBezTo>
                    <a:pt x="166" y="77"/>
                    <a:pt x="183" y="110"/>
                    <a:pt x="183" y="156"/>
                  </a:cubicBezTo>
                  <a:lnTo>
                    <a:pt x="183" y="297"/>
                  </a:lnTo>
                  <a:lnTo>
                    <a:pt x="147" y="297"/>
                  </a:lnTo>
                  <a:lnTo>
                    <a:pt x="147" y="150"/>
                  </a:lnTo>
                  <a:cubicBezTo>
                    <a:pt x="147" y="125"/>
                    <a:pt x="130" y="108"/>
                    <a:pt x="101" y="108"/>
                  </a:cubicBezTo>
                  <a:cubicBezTo>
                    <a:pt x="59" y="108"/>
                    <a:pt x="37" y="136"/>
                    <a:pt x="37" y="175"/>
                  </a:cubicBezTo>
                  <a:lnTo>
                    <a:pt x="37" y="297"/>
                  </a:lnTo>
                  <a:lnTo>
                    <a:pt x="0" y="297"/>
                  </a:lnTo>
                  <a:lnTo>
                    <a:pt x="0" y="0"/>
                  </a:lnTo>
                  <a:lnTo>
                    <a:pt x="5"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27" name="Freeform 65"/>
            <p:cNvSpPr>
              <a:spLocks noChangeArrowheads="1"/>
            </p:cNvSpPr>
            <p:nvPr/>
          </p:nvSpPr>
          <p:spPr bwMode="auto">
            <a:xfrm>
              <a:off x="5890132" y="2552700"/>
              <a:ext cx="72337" cy="81280"/>
            </a:xfrm>
            <a:custGeom>
              <a:avLst/>
              <a:gdLst>
                <a:gd name="T0" fmla="*/ 2147483647 w 202"/>
                <a:gd name="T1" fmla="*/ 2147483647 h 227"/>
                <a:gd name="T2" fmla="*/ 2147483647 w 202"/>
                <a:gd name="T3" fmla="*/ 2147483647 h 227"/>
                <a:gd name="T4" fmla="*/ 0 w 202"/>
                <a:gd name="T5" fmla="*/ 2147483647 h 227"/>
                <a:gd name="T6" fmla="*/ 2147483647 w 202"/>
                <a:gd name="T7" fmla="*/ 0 h 227"/>
                <a:gd name="T8" fmla="*/ 2147483647 w 202"/>
                <a:gd name="T9" fmla="*/ 2147483647 h 227"/>
                <a:gd name="T10" fmla="*/ 2147483647 w 202"/>
                <a:gd name="T11" fmla="*/ 2147483647 h 227"/>
                <a:gd name="T12" fmla="*/ 2147483647 w 202"/>
                <a:gd name="T13" fmla="*/ 2147483647 h 227"/>
                <a:gd name="T14" fmla="*/ 2147483647 w 202"/>
                <a:gd name="T15" fmla="*/ 2147483647 h 227"/>
                <a:gd name="T16" fmla="*/ 2147483647 w 202"/>
                <a:gd name="T17" fmla="*/ 2147483647 h 227"/>
                <a:gd name="T18" fmla="*/ 2147483647 w 202"/>
                <a:gd name="T19" fmla="*/ 2147483647 h 227"/>
                <a:gd name="T20" fmla="*/ 2147483647 w 202"/>
                <a:gd name="T21" fmla="*/ 2147483647 h 227"/>
                <a:gd name="T22" fmla="*/ 2147483647 w 202"/>
                <a:gd name="T23" fmla="*/ 2147483647 h 227"/>
                <a:gd name="T24" fmla="*/ 2147483647 w 202"/>
                <a:gd name="T25" fmla="*/ 2147483647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2" h="227">
                  <a:moveTo>
                    <a:pt x="198" y="153"/>
                  </a:moveTo>
                  <a:cubicBezTo>
                    <a:pt x="189" y="201"/>
                    <a:pt x="156" y="226"/>
                    <a:pt x="105" y="226"/>
                  </a:cubicBezTo>
                  <a:cubicBezTo>
                    <a:pt x="37" y="226"/>
                    <a:pt x="3" y="178"/>
                    <a:pt x="0" y="113"/>
                  </a:cubicBezTo>
                  <a:cubicBezTo>
                    <a:pt x="0" y="48"/>
                    <a:pt x="43" y="0"/>
                    <a:pt x="102" y="0"/>
                  </a:cubicBezTo>
                  <a:cubicBezTo>
                    <a:pt x="178" y="0"/>
                    <a:pt x="201" y="71"/>
                    <a:pt x="201" y="125"/>
                  </a:cubicBezTo>
                  <a:lnTo>
                    <a:pt x="40" y="125"/>
                  </a:lnTo>
                  <a:cubicBezTo>
                    <a:pt x="40" y="161"/>
                    <a:pt x="60" y="195"/>
                    <a:pt x="108" y="195"/>
                  </a:cubicBezTo>
                  <a:cubicBezTo>
                    <a:pt x="139" y="195"/>
                    <a:pt x="158" y="181"/>
                    <a:pt x="164" y="153"/>
                  </a:cubicBezTo>
                  <a:lnTo>
                    <a:pt x="198" y="153"/>
                  </a:lnTo>
                  <a:close/>
                  <a:moveTo>
                    <a:pt x="164" y="91"/>
                  </a:moveTo>
                  <a:cubicBezTo>
                    <a:pt x="161" y="57"/>
                    <a:pt x="139" y="29"/>
                    <a:pt x="102" y="29"/>
                  </a:cubicBezTo>
                  <a:cubicBezTo>
                    <a:pt x="65" y="29"/>
                    <a:pt x="43" y="57"/>
                    <a:pt x="40" y="91"/>
                  </a:cubicBezTo>
                  <a:lnTo>
                    <a:pt x="164" y="91"/>
                  </a:ln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28" name="Freeform 66"/>
            <p:cNvSpPr>
              <a:spLocks noChangeArrowheads="1"/>
            </p:cNvSpPr>
            <p:nvPr/>
          </p:nvSpPr>
          <p:spPr bwMode="auto">
            <a:xfrm>
              <a:off x="6011964" y="2524760"/>
              <a:ext cx="78683" cy="107950"/>
            </a:xfrm>
            <a:custGeom>
              <a:avLst/>
              <a:gdLst>
                <a:gd name="T0" fmla="*/ 2147483647 w 221"/>
                <a:gd name="T1" fmla="*/ 0 h 298"/>
                <a:gd name="T2" fmla="*/ 2147483647 w 221"/>
                <a:gd name="T3" fmla="*/ 2147483647 h 298"/>
                <a:gd name="T4" fmla="*/ 2147483647 w 221"/>
                <a:gd name="T5" fmla="*/ 2147483647 h 298"/>
                <a:gd name="T6" fmla="*/ 2147483647 w 221"/>
                <a:gd name="T7" fmla="*/ 2147483647 h 298"/>
                <a:gd name="T8" fmla="*/ 2147483647 w 221"/>
                <a:gd name="T9" fmla="*/ 2147483647 h 298"/>
                <a:gd name="T10" fmla="*/ 0 w 221"/>
                <a:gd name="T11" fmla="*/ 2147483647 h 298"/>
                <a:gd name="T12" fmla="*/ 0 w 221"/>
                <a:gd name="T13" fmla="*/ 0 h 298"/>
                <a:gd name="T14" fmla="*/ 2147483647 w 221"/>
                <a:gd name="T15" fmla="*/ 0 h 298"/>
                <a:gd name="T16" fmla="*/ 2147483647 w 221"/>
                <a:gd name="T17" fmla="*/ 2147483647 h 298"/>
                <a:gd name="T18" fmla="*/ 2147483647 w 221"/>
                <a:gd name="T19" fmla="*/ 2147483647 h 298"/>
                <a:gd name="T20" fmla="*/ 2147483647 w 221"/>
                <a:gd name="T21" fmla="*/ 2147483647 h 298"/>
                <a:gd name="T22" fmla="*/ 2147483647 w 221"/>
                <a:gd name="T23" fmla="*/ 2147483647 h 298"/>
                <a:gd name="T24" fmla="*/ 2147483647 w 221"/>
                <a:gd name="T25" fmla="*/ 2147483647 h 298"/>
                <a:gd name="T26" fmla="*/ 2147483647 w 221"/>
                <a:gd name="T27" fmla="*/ 2147483647 h 29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21" h="298">
                  <a:moveTo>
                    <a:pt x="130" y="0"/>
                  </a:moveTo>
                  <a:cubicBezTo>
                    <a:pt x="189" y="0"/>
                    <a:pt x="220" y="34"/>
                    <a:pt x="220" y="88"/>
                  </a:cubicBezTo>
                  <a:cubicBezTo>
                    <a:pt x="220" y="144"/>
                    <a:pt x="189" y="175"/>
                    <a:pt x="130" y="175"/>
                  </a:cubicBezTo>
                  <a:lnTo>
                    <a:pt x="39" y="175"/>
                  </a:lnTo>
                  <a:lnTo>
                    <a:pt x="39" y="297"/>
                  </a:lnTo>
                  <a:lnTo>
                    <a:pt x="0" y="297"/>
                  </a:lnTo>
                  <a:lnTo>
                    <a:pt x="0" y="0"/>
                  </a:lnTo>
                  <a:lnTo>
                    <a:pt x="130" y="0"/>
                  </a:lnTo>
                  <a:close/>
                  <a:moveTo>
                    <a:pt x="39" y="144"/>
                  </a:moveTo>
                  <a:lnTo>
                    <a:pt x="118" y="144"/>
                  </a:lnTo>
                  <a:cubicBezTo>
                    <a:pt x="163" y="144"/>
                    <a:pt x="183" y="125"/>
                    <a:pt x="183" y="91"/>
                  </a:cubicBezTo>
                  <a:cubicBezTo>
                    <a:pt x="183" y="54"/>
                    <a:pt x="163" y="37"/>
                    <a:pt x="118" y="37"/>
                  </a:cubicBezTo>
                  <a:lnTo>
                    <a:pt x="39" y="37"/>
                  </a:lnTo>
                  <a:lnTo>
                    <a:pt x="39" y="144"/>
                  </a:ln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29" name="Freeform 67"/>
            <p:cNvSpPr>
              <a:spLocks noChangeArrowheads="1"/>
            </p:cNvSpPr>
            <p:nvPr/>
          </p:nvSpPr>
          <p:spPr bwMode="auto">
            <a:xfrm>
              <a:off x="6105875" y="2552700"/>
              <a:ext cx="40610" cy="80010"/>
            </a:xfrm>
            <a:custGeom>
              <a:avLst/>
              <a:gdLst>
                <a:gd name="T0" fmla="*/ 2147483647 w 116"/>
                <a:gd name="T1" fmla="*/ 2147483647 h 221"/>
                <a:gd name="T2" fmla="*/ 2147483647 w 116"/>
                <a:gd name="T3" fmla="*/ 2147483647 h 221"/>
                <a:gd name="T4" fmla="*/ 2147483647 w 116"/>
                <a:gd name="T5" fmla="*/ 2147483647 h 221"/>
                <a:gd name="T6" fmla="*/ 2147483647 w 116"/>
                <a:gd name="T7" fmla="*/ 2147483647 h 221"/>
                <a:gd name="T8" fmla="*/ 2147483647 w 116"/>
                <a:gd name="T9" fmla="*/ 0 h 221"/>
                <a:gd name="T10" fmla="*/ 2147483647 w 116"/>
                <a:gd name="T11" fmla="*/ 2147483647 h 221"/>
                <a:gd name="T12" fmla="*/ 2147483647 w 116"/>
                <a:gd name="T13" fmla="*/ 2147483647 h 221"/>
                <a:gd name="T14" fmla="*/ 2147483647 w 116"/>
                <a:gd name="T15" fmla="*/ 2147483647 h 221"/>
                <a:gd name="T16" fmla="*/ 0 w 116"/>
                <a:gd name="T17" fmla="*/ 2147483647 h 221"/>
                <a:gd name="T18" fmla="*/ 0 w 116"/>
                <a:gd name="T19" fmla="*/ 2147483647 h 221"/>
                <a:gd name="T20" fmla="*/ 2147483647 w 116"/>
                <a:gd name="T21" fmla="*/ 2147483647 h 2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6" h="221">
                  <a:moveTo>
                    <a:pt x="2" y="5"/>
                  </a:moveTo>
                  <a:lnTo>
                    <a:pt x="36" y="5"/>
                  </a:lnTo>
                  <a:lnTo>
                    <a:pt x="36" y="50"/>
                  </a:lnTo>
                  <a:cubicBezTo>
                    <a:pt x="53" y="17"/>
                    <a:pt x="79" y="0"/>
                    <a:pt x="115" y="0"/>
                  </a:cubicBezTo>
                  <a:lnTo>
                    <a:pt x="115" y="36"/>
                  </a:lnTo>
                  <a:cubicBezTo>
                    <a:pt x="59" y="36"/>
                    <a:pt x="36" y="67"/>
                    <a:pt x="36" y="124"/>
                  </a:cubicBezTo>
                  <a:lnTo>
                    <a:pt x="36" y="220"/>
                  </a:lnTo>
                  <a:lnTo>
                    <a:pt x="0" y="220"/>
                  </a:lnTo>
                  <a:lnTo>
                    <a:pt x="0" y="5"/>
                  </a:lnTo>
                  <a:lnTo>
                    <a:pt x="2" y="5"/>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30" name="Freeform 68"/>
            <p:cNvSpPr>
              <a:spLocks noChangeArrowheads="1"/>
            </p:cNvSpPr>
            <p:nvPr/>
          </p:nvSpPr>
          <p:spPr bwMode="auto">
            <a:xfrm>
              <a:off x="6146485" y="2552700"/>
              <a:ext cx="73606" cy="81280"/>
            </a:xfrm>
            <a:custGeom>
              <a:avLst/>
              <a:gdLst>
                <a:gd name="T0" fmla="*/ 2147483647 w 201"/>
                <a:gd name="T1" fmla="*/ 2147483647 h 227"/>
                <a:gd name="T2" fmla="*/ 2147483647 w 201"/>
                <a:gd name="T3" fmla="*/ 2147483647 h 227"/>
                <a:gd name="T4" fmla="*/ 0 w 201"/>
                <a:gd name="T5" fmla="*/ 2147483647 h 227"/>
                <a:gd name="T6" fmla="*/ 2147483647 w 201"/>
                <a:gd name="T7" fmla="*/ 0 h 227"/>
                <a:gd name="T8" fmla="*/ 2147483647 w 201"/>
                <a:gd name="T9" fmla="*/ 2147483647 h 227"/>
                <a:gd name="T10" fmla="*/ 2147483647 w 201"/>
                <a:gd name="T11" fmla="*/ 2147483647 h 227"/>
                <a:gd name="T12" fmla="*/ 2147483647 w 201"/>
                <a:gd name="T13" fmla="*/ 2147483647 h 227"/>
                <a:gd name="T14" fmla="*/ 2147483647 w 201"/>
                <a:gd name="T15" fmla="*/ 2147483647 h 227"/>
                <a:gd name="T16" fmla="*/ 2147483647 w 201"/>
                <a:gd name="T17" fmla="*/ 2147483647 h 227"/>
                <a:gd name="T18" fmla="*/ 2147483647 w 201"/>
                <a:gd name="T19" fmla="*/ 2147483647 h 227"/>
                <a:gd name="T20" fmla="*/ 2147483647 w 201"/>
                <a:gd name="T21" fmla="*/ 2147483647 h 227"/>
                <a:gd name="T22" fmla="*/ 2147483647 w 201"/>
                <a:gd name="T23" fmla="*/ 2147483647 h 227"/>
                <a:gd name="T24" fmla="*/ 2147483647 w 201"/>
                <a:gd name="T25" fmla="*/ 2147483647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1" h="227">
                  <a:moveTo>
                    <a:pt x="198" y="153"/>
                  </a:moveTo>
                  <a:cubicBezTo>
                    <a:pt x="189" y="201"/>
                    <a:pt x="155" y="226"/>
                    <a:pt x="105" y="226"/>
                  </a:cubicBezTo>
                  <a:cubicBezTo>
                    <a:pt x="37" y="226"/>
                    <a:pt x="3" y="178"/>
                    <a:pt x="0" y="113"/>
                  </a:cubicBezTo>
                  <a:cubicBezTo>
                    <a:pt x="0" y="48"/>
                    <a:pt x="42" y="0"/>
                    <a:pt x="102" y="0"/>
                  </a:cubicBezTo>
                  <a:cubicBezTo>
                    <a:pt x="178" y="0"/>
                    <a:pt x="200" y="71"/>
                    <a:pt x="200" y="125"/>
                  </a:cubicBezTo>
                  <a:lnTo>
                    <a:pt x="40" y="125"/>
                  </a:lnTo>
                  <a:cubicBezTo>
                    <a:pt x="40" y="161"/>
                    <a:pt x="59" y="195"/>
                    <a:pt x="107" y="195"/>
                  </a:cubicBezTo>
                  <a:cubicBezTo>
                    <a:pt x="138" y="195"/>
                    <a:pt x="158" y="181"/>
                    <a:pt x="164" y="153"/>
                  </a:cubicBezTo>
                  <a:lnTo>
                    <a:pt x="198" y="153"/>
                  </a:lnTo>
                  <a:close/>
                  <a:moveTo>
                    <a:pt x="164" y="91"/>
                  </a:moveTo>
                  <a:cubicBezTo>
                    <a:pt x="161" y="57"/>
                    <a:pt x="139" y="29"/>
                    <a:pt x="102" y="29"/>
                  </a:cubicBezTo>
                  <a:cubicBezTo>
                    <a:pt x="66" y="29"/>
                    <a:pt x="42" y="57"/>
                    <a:pt x="40" y="91"/>
                  </a:cubicBezTo>
                  <a:lnTo>
                    <a:pt x="164" y="91"/>
                  </a:ln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31" name="Freeform 69"/>
            <p:cNvSpPr>
              <a:spLocks noChangeArrowheads="1"/>
            </p:cNvSpPr>
            <p:nvPr/>
          </p:nvSpPr>
          <p:spPr bwMode="auto">
            <a:xfrm>
              <a:off x="6231513" y="2552700"/>
              <a:ext cx="109140" cy="81280"/>
            </a:xfrm>
            <a:custGeom>
              <a:avLst/>
              <a:gdLst>
                <a:gd name="T0" fmla="*/ 2147483647 w 306"/>
                <a:gd name="T1" fmla="*/ 2147483647 h 226"/>
                <a:gd name="T2" fmla="*/ 2147483647 w 306"/>
                <a:gd name="T3" fmla="*/ 2147483647 h 226"/>
                <a:gd name="T4" fmla="*/ 2147483647 w 306"/>
                <a:gd name="T5" fmla="*/ 2147483647 h 226"/>
                <a:gd name="T6" fmla="*/ 2147483647 w 306"/>
                <a:gd name="T7" fmla="*/ 2147483647 h 226"/>
                <a:gd name="T8" fmla="*/ 2147483647 w 306"/>
                <a:gd name="T9" fmla="*/ 0 h 226"/>
                <a:gd name="T10" fmla="*/ 2147483647 w 306"/>
                <a:gd name="T11" fmla="*/ 2147483647 h 226"/>
                <a:gd name="T12" fmla="*/ 2147483647 w 306"/>
                <a:gd name="T13" fmla="*/ 0 h 226"/>
                <a:gd name="T14" fmla="*/ 2147483647 w 306"/>
                <a:gd name="T15" fmla="*/ 2147483647 h 226"/>
                <a:gd name="T16" fmla="*/ 2147483647 w 306"/>
                <a:gd name="T17" fmla="*/ 2147483647 h 226"/>
                <a:gd name="T18" fmla="*/ 2147483647 w 306"/>
                <a:gd name="T19" fmla="*/ 2147483647 h 226"/>
                <a:gd name="T20" fmla="*/ 2147483647 w 306"/>
                <a:gd name="T21" fmla="*/ 2147483647 h 226"/>
                <a:gd name="T22" fmla="*/ 2147483647 w 306"/>
                <a:gd name="T23" fmla="*/ 2147483647 h 226"/>
                <a:gd name="T24" fmla="*/ 2147483647 w 306"/>
                <a:gd name="T25" fmla="*/ 2147483647 h 226"/>
                <a:gd name="T26" fmla="*/ 2147483647 w 306"/>
                <a:gd name="T27" fmla="*/ 2147483647 h 226"/>
                <a:gd name="T28" fmla="*/ 2147483647 w 306"/>
                <a:gd name="T29" fmla="*/ 2147483647 h 226"/>
                <a:gd name="T30" fmla="*/ 2147483647 w 306"/>
                <a:gd name="T31" fmla="*/ 2147483647 h 226"/>
                <a:gd name="T32" fmla="*/ 2147483647 w 306"/>
                <a:gd name="T33" fmla="*/ 2147483647 h 226"/>
                <a:gd name="T34" fmla="*/ 2147483647 w 306"/>
                <a:gd name="T35" fmla="*/ 2147483647 h 226"/>
                <a:gd name="T36" fmla="*/ 2147483647 w 306"/>
                <a:gd name="T37" fmla="*/ 2147483647 h 226"/>
                <a:gd name="T38" fmla="*/ 0 w 306"/>
                <a:gd name="T39" fmla="*/ 2147483647 h 226"/>
                <a:gd name="T40" fmla="*/ 0 w 306"/>
                <a:gd name="T41" fmla="*/ 2147483647 h 226"/>
                <a:gd name="T42" fmla="*/ 2147483647 w 306"/>
                <a:gd name="T43" fmla="*/ 2147483647 h 2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06" h="226">
                  <a:moveTo>
                    <a:pt x="3" y="5"/>
                  </a:moveTo>
                  <a:lnTo>
                    <a:pt x="37" y="5"/>
                  </a:lnTo>
                  <a:lnTo>
                    <a:pt x="37" y="36"/>
                  </a:lnTo>
                  <a:cubicBezTo>
                    <a:pt x="54" y="11"/>
                    <a:pt x="77" y="0"/>
                    <a:pt x="108" y="0"/>
                  </a:cubicBezTo>
                  <a:cubicBezTo>
                    <a:pt x="133" y="0"/>
                    <a:pt x="158" y="11"/>
                    <a:pt x="167" y="36"/>
                  </a:cubicBezTo>
                  <a:cubicBezTo>
                    <a:pt x="181" y="14"/>
                    <a:pt x="206" y="0"/>
                    <a:pt x="235" y="0"/>
                  </a:cubicBezTo>
                  <a:cubicBezTo>
                    <a:pt x="277" y="0"/>
                    <a:pt x="305" y="17"/>
                    <a:pt x="305" y="62"/>
                  </a:cubicBezTo>
                  <a:lnTo>
                    <a:pt x="305" y="220"/>
                  </a:lnTo>
                  <a:lnTo>
                    <a:pt x="268" y="220"/>
                  </a:lnTo>
                  <a:lnTo>
                    <a:pt x="268" y="79"/>
                  </a:lnTo>
                  <a:cubicBezTo>
                    <a:pt x="268" y="53"/>
                    <a:pt x="260" y="31"/>
                    <a:pt x="226" y="31"/>
                  </a:cubicBezTo>
                  <a:cubicBezTo>
                    <a:pt x="192" y="31"/>
                    <a:pt x="170" y="53"/>
                    <a:pt x="170" y="87"/>
                  </a:cubicBezTo>
                  <a:lnTo>
                    <a:pt x="170" y="223"/>
                  </a:lnTo>
                  <a:lnTo>
                    <a:pt x="133" y="223"/>
                  </a:lnTo>
                  <a:lnTo>
                    <a:pt x="133" y="81"/>
                  </a:lnTo>
                  <a:cubicBezTo>
                    <a:pt x="133" y="53"/>
                    <a:pt x="125" y="33"/>
                    <a:pt x="93" y="33"/>
                  </a:cubicBezTo>
                  <a:cubicBezTo>
                    <a:pt x="51" y="33"/>
                    <a:pt x="37" y="73"/>
                    <a:pt x="37" y="90"/>
                  </a:cubicBezTo>
                  <a:lnTo>
                    <a:pt x="37" y="225"/>
                  </a:lnTo>
                  <a:lnTo>
                    <a:pt x="0" y="225"/>
                  </a:lnTo>
                  <a:lnTo>
                    <a:pt x="0" y="5"/>
                  </a:lnTo>
                  <a:lnTo>
                    <a:pt x="3" y="5"/>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32" name="Freeform 70"/>
            <p:cNvSpPr>
              <a:spLocks noChangeArrowheads="1"/>
            </p:cNvSpPr>
            <p:nvPr/>
          </p:nvSpPr>
          <p:spPr bwMode="auto">
            <a:xfrm>
              <a:off x="6358421" y="2524760"/>
              <a:ext cx="13960" cy="107950"/>
            </a:xfrm>
            <a:custGeom>
              <a:avLst/>
              <a:gdLst>
                <a:gd name="T0" fmla="*/ 2147483647 w 38"/>
                <a:gd name="T1" fmla="*/ 2147483647 h 301"/>
                <a:gd name="T2" fmla="*/ 0 w 38"/>
                <a:gd name="T3" fmla="*/ 2147483647 h 301"/>
                <a:gd name="T4" fmla="*/ 0 w 38"/>
                <a:gd name="T5" fmla="*/ 0 h 301"/>
                <a:gd name="T6" fmla="*/ 2147483647 w 38"/>
                <a:gd name="T7" fmla="*/ 0 h 301"/>
                <a:gd name="T8" fmla="*/ 2147483647 w 38"/>
                <a:gd name="T9" fmla="*/ 2147483647 h 301"/>
                <a:gd name="T10" fmla="*/ 2147483647 w 38"/>
                <a:gd name="T11" fmla="*/ 2147483647 h 301"/>
                <a:gd name="T12" fmla="*/ 0 w 38"/>
                <a:gd name="T13" fmla="*/ 2147483647 h 301"/>
                <a:gd name="T14" fmla="*/ 2147483647 w 38"/>
                <a:gd name="T15" fmla="*/ 2147483647 h 301"/>
                <a:gd name="T16" fmla="*/ 2147483647 w 38"/>
                <a:gd name="T17" fmla="*/ 2147483647 h 301"/>
                <a:gd name="T18" fmla="*/ 0 w 38"/>
                <a:gd name="T19" fmla="*/ 2147483647 h 301"/>
                <a:gd name="T20" fmla="*/ 0 w 38"/>
                <a:gd name="T21" fmla="*/ 2147483647 h 3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8" h="301">
                  <a:moveTo>
                    <a:pt x="34" y="46"/>
                  </a:moveTo>
                  <a:lnTo>
                    <a:pt x="0" y="46"/>
                  </a:lnTo>
                  <a:lnTo>
                    <a:pt x="0" y="0"/>
                  </a:lnTo>
                  <a:lnTo>
                    <a:pt x="37" y="0"/>
                  </a:lnTo>
                  <a:lnTo>
                    <a:pt x="37" y="46"/>
                  </a:lnTo>
                  <a:lnTo>
                    <a:pt x="34" y="46"/>
                  </a:lnTo>
                  <a:close/>
                  <a:moveTo>
                    <a:pt x="0" y="82"/>
                  </a:moveTo>
                  <a:lnTo>
                    <a:pt x="37" y="82"/>
                  </a:lnTo>
                  <a:lnTo>
                    <a:pt x="37" y="300"/>
                  </a:lnTo>
                  <a:lnTo>
                    <a:pt x="0" y="300"/>
                  </a:lnTo>
                  <a:lnTo>
                    <a:pt x="0" y="82"/>
                  </a:ln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33" name="Freeform 71"/>
            <p:cNvSpPr>
              <a:spLocks noChangeArrowheads="1"/>
            </p:cNvSpPr>
            <p:nvPr/>
          </p:nvSpPr>
          <p:spPr bwMode="auto">
            <a:xfrm>
              <a:off x="6383802" y="2552700"/>
              <a:ext cx="72338" cy="81280"/>
            </a:xfrm>
            <a:custGeom>
              <a:avLst/>
              <a:gdLst>
                <a:gd name="T0" fmla="*/ 2147483647 w 201"/>
                <a:gd name="T1" fmla="*/ 2147483647 h 227"/>
                <a:gd name="T2" fmla="*/ 2147483647 w 201"/>
                <a:gd name="T3" fmla="*/ 2147483647 h 227"/>
                <a:gd name="T4" fmla="*/ 0 w 201"/>
                <a:gd name="T5" fmla="*/ 2147483647 h 227"/>
                <a:gd name="T6" fmla="*/ 2147483647 w 201"/>
                <a:gd name="T7" fmla="*/ 0 h 227"/>
                <a:gd name="T8" fmla="*/ 2147483647 w 201"/>
                <a:gd name="T9" fmla="*/ 2147483647 h 227"/>
                <a:gd name="T10" fmla="*/ 2147483647 w 201"/>
                <a:gd name="T11" fmla="*/ 2147483647 h 227"/>
                <a:gd name="T12" fmla="*/ 2147483647 w 201"/>
                <a:gd name="T13" fmla="*/ 2147483647 h 227"/>
                <a:gd name="T14" fmla="*/ 2147483647 w 201"/>
                <a:gd name="T15" fmla="*/ 2147483647 h 227"/>
                <a:gd name="T16" fmla="*/ 2147483647 w 201"/>
                <a:gd name="T17" fmla="*/ 2147483647 h 227"/>
                <a:gd name="T18" fmla="*/ 2147483647 w 201"/>
                <a:gd name="T19" fmla="*/ 2147483647 h 227"/>
                <a:gd name="T20" fmla="*/ 2147483647 w 201"/>
                <a:gd name="T21" fmla="*/ 2147483647 h 227"/>
                <a:gd name="T22" fmla="*/ 2147483647 w 201"/>
                <a:gd name="T23" fmla="*/ 2147483647 h 227"/>
                <a:gd name="T24" fmla="*/ 2147483647 w 201"/>
                <a:gd name="T25" fmla="*/ 2147483647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1" h="227">
                  <a:moveTo>
                    <a:pt x="197" y="153"/>
                  </a:moveTo>
                  <a:cubicBezTo>
                    <a:pt x="189" y="201"/>
                    <a:pt x="155" y="226"/>
                    <a:pt x="104" y="226"/>
                  </a:cubicBezTo>
                  <a:cubicBezTo>
                    <a:pt x="37" y="226"/>
                    <a:pt x="3" y="178"/>
                    <a:pt x="0" y="113"/>
                  </a:cubicBezTo>
                  <a:cubicBezTo>
                    <a:pt x="0" y="48"/>
                    <a:pt x="42" y="0"/>
                    <a:pt x="101" y="0"/>
                  </a:cubicBezTo>
                  <a:cubicBezTo>
                    <a:pt x="178" y="0"/>
                    <a:pt x="200" y="71"/>
                    <a:pt x="200" y="125"/>
                  </a:cubicBezTo>
                  <a:lnTo>
                    <a:pt x="39" y="125"/>
                  </a:lnTo>
                  <a:cubicBezTo>
                    <a:pt x="39" y="161"/>
                    <a:pt x="59" y="195"/>
                    <a:pt x="107" y="195"/>
                  </a:cubicBezTo>
                  <a:cubicBezTo>
                    <a:pt x="138" y="195"/>
                    <a:pt x="158" y="181"/>
                    <a:pt x="164" y="153"/>
                  </a:cubicBezTo>
                  <a:lnTo>
                    <a:pt x="197" y="153"/>
                  </a:lnTo>
                  <a:close/>
                  <a:moveTo>
                    <a:pt x="164" y="91"/>
                  </a:moveTo>
                  <a:cubicBezTo>
                    <a:pt x="161" y="57"/>
                    <a:pt x="138" y="29"/>
                    <a:pt x="101" y="29"/>
                  </a:cubicBezTo>
                  <a:cubicBezTo>
                    <a:pt x="65" y="29"/>
                    <a:pt x="42" y="57"/>
                    <a:pt x="39" y="91"/>
                  </a:cubicBezTo>
                  <a:lnTo>
                    <a:pt x="164" y="91"/>
                  </a:ln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34" name="Freeform 72"/>
            <p:cNvSpPr>
              <a:spLocks noChangeArrowheads="1"/>
            </p:cNvSpPr>
            <p:nvPr/>
          </p:nvSpPr>
          <p:spPr bwMode="auto">
            <a:xfrm>
              <a:off x="6467561" y="2552700"/>
              <a:ext cx="43149" cy="80010"/>
            </a:xfrm>
            <a:custGeom>
              <a:avLst/>
              <a:gdLst>
                <a:gd name="T0" fmla="*/ 2147483647 w 117"/>
                <a:gd name="T1" fmla="*/ 2147483647 h 221"/>
                <a:gd name="T2" fmla="*/ 2147483647 w 117"/>
                <a:gd name="T3" fmla="*/ 2147483647 h 221"/>
                <a:gd name="T4" fmla="*/ 2147483647 w 117"/>
                <a:gd name="T5" fmla="*/ 2147483647 h 221"/>
                <a:gd name="T6" fmla="*/ 2147483647 w 117"/>
                <a:gd name="T7" fmla="*/ 2147483647 h 221"/>
                <a:gd name="T8" fmla="*/ 2147483647 w 117"/>
                <a:gd name="T9" fmla="*/ 0 h 221"/>
                <a:gd name="T10" fmla="*/ 2147483647 w 117"/>
                <a:gd name="T11" fmla="*/ 2147483647 h 221"/>
                <a:gd name="T12" fmla="*/ 2147483647 w 117"/>
                <a:gd name="T13" fmla="*/ 2147483647 h 221"/>
                <a:gd name="T14" fmla="*/ 2147483647 w 117"/>
                <a:gd name="T15" fmla="*/ 2147483647 h 221"/>
                <a:gd name="T16" fmla="*/ 0 w 117"/>
                <a:gd name="T17" fmla="*/ 2147483647 h 221"/>
                <a:gd name="T18" fmla="*/ 0 w 117"/>
                <a:gd name="T19" fmla="*/ 2147483647 h 221"/>
                <a:gd name="T20" fmla="*/ 2147483647 w 117"/>
                <a:gd name="T21" fmla="*/ 2147483647 h 2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7" h="221">
                  <a:moveTo>
                    <a:pt x="3" y="5"/>
                  </a:moveTo>
                  <a:lnTo>
                    <a:pt x="37" y="5"/>
                  </a:lnTo>
                  <a:lnTo>
                    <a:pt x="37" y="50"/>
                  </a:lnTo>
                  <a:cubicBezTo>
                    <a:pt x="54" y="17"/>
                    <a:pt x="79" y="0"/>
                    <a:pt x="116" y="0"/>
                  </a:cubicBezTo>
                  <a:lnTo>
                    <a:pt x="116" y="36"/>
                  </a:lnTo>
                  <a:cubicBezTo>
                    <a:pt x="59" y="36"/>
                    <a:pt x="37" y="67"/>
                    <a:pt x="37" y="124"/>
                  </a:cubicBezTo>
                  <a:lnTo>
                    <a:pt x="37" y="220"/>
                  </a:lnTo>
                  <a:lnTo>
                    <a:pt x="0" y="220"/>
                  </a:lnTo>
                  <a:lnTo>
                    <a:pt x="0" y="5"/>
                  </a:lnTo>
                  <a:lnTo>
                    <a:pt x="3" y="5"/>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35" name="Freeform 73"/>
            <p:cNvSpPr>
              <a:spLocks noChangeArrowheads="1"/>
            </p:cNvSpPr>
            <p:nvPr/>
          </p:nvSpPr>
          <p:spPr bwMode="auto">
            <a:xfrm>
              <a:off x="6548782" y="2522220"/>
              <a:ext cx="96450" cy="113030"/>
            </a:xfrm>
            <a:custGeom>
              <a:avLst/>
              <a:gdLst>
                <a:gd name="T0" fmla="*/ 2147483647 w 269"/>
                <a:gd name="T1" fmla="*/ 2147483647 h 314"/>
                <a:gd name="T2" fmla="*/ 2147483647 w 269"/>
                <a:gd name="T3" fmla="*/ 2147483647 h 314"/>
                <a:gd name="T4" fmla="*/ 2147483647 w 269"/>
                <a:gd name="T5" fmla="*/ 2147483647 h 314"/>
                <a:gd name="T6" fmla="*/ 2147483647 w 269"/>
                <a:gd name="T7" fmla="*/ 2147483647 h 314"/>
                <a:gd name="T8" fmla="*/ 2147483647 w 269"/>
                <a:gd name="T9" fmla="*/ 2147483647 h 314"/>
                <a:gd name="T10" fmla="*/ 2147483647 w 269"/>
                <a:gd name="T11" fmla="*/ 2147483647 h 314"/>
                <a:gd name="T12" fmla="*/ 0 w 269"/>
                <a:gd name="T13" fmla="*/ 2147483647 h 314"/>
                <a:gd name="T14" fmla="*/ 2147483647 w 269"/>
                <a:gd name="T15" fmla="*/ 0 h 314"/>
                <a:gd name="T16" fmla="*/ 2147483647 w 269"/>
                <a:gd name="T17" fmla="*/ 2147483647 h 314"/>
                <a:gd name="T18" fmla="*/ 2147483647 w 269"/>
                <a:gd name="T19" fmla="*/ 2147483647 h 314"/>
                <a:gd name="T20" fmla="*/ 2147483647 w 269"/>
                <a:gd name="T21" fmla="*/ 2147483647 h 3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9" h="314">
                  <a:moveTo>
                    <a:pt x="144" y="34"/>
                  </a:moveTo>
                  <a:cubicBezTo>
                    <a:pt x="73" y="34"/>
                    <a:pt x="42" y="93"/>
                    <a:pt x="42" y="155"/>
                  </a:cubicBezTo>
                  <a:cubicBezTo>
                    <a:pt x="42" y="223"/>
                    <a:pt x="73" y="279"/>
                    <a:pt x="144" y="279"/>
                  </a:cubicBezTo>
                  <a:cubicBezTo>
                    <a:pt x="195" y="279"/>
                    <a:pt x="226" y="242"/>
                    <a:pt x="228" y="194"/>
                  </a:cubicBezTo>
                  <a:lnTo>
                    <a:pt x="268" y="194"/>
                  </a:lnTo>
                  <a:cubicBezTo>
                    <a:pt x="259" y="268"/>
                    <a:pt x="214" y="313"/>
                    <a:pt x="138" y="313"/>
                  </a:cubicBezTo>
                  <a:cubicBezTo>
                    <a:pt x="45" y="313"/>
                    <a:pt x="0" y="245"/>
                    <a:pt x="0" y="158"/>
                  </a:cubicBezTo>
                  <a:cubicBezTo>
                    <a:pt x="0" y="70"/>
                    <a:pt x="48" y="0"/>
                    <a:pt x="141" y="0"/>
                  </a:cubicBezTo>
                  <a:cubicBezTo>
                    <a:pt x="203" y="0"/>
                    <a:pt x="254" y="34"/>
                    <a:pt x="265" y="96"/>
                  </a:cubicBezTo>
                  <a:lnTo>
                    <a:pt x="228" y="96"/>
                  </a:lnTo>
                  <a:cubicBezTo>
                    <a:pt x="220" y="53"/>
                    <a:pt x="186" y="34"/>
                    <a:pt x="144" y="34"/>
                  </a:cubicBez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36" name="Freeform 74"/>
            <p:cNvSpPr>
              <a:spLocks noChangeArrowheads="1"/>
            </p:cNvSpPr>
            <p:nvPr/>
          </p:nvSpPr>
          <p:spPr bwMode="auto">
            <a:xfrm>
              <a:off x="6659192" y="2524760"/>
              <a:ext cx="15229" cy="107950"/>
            </a:xfrm>
            <a:custGeom>
              <a:avLst/>
              <a:gdLst>
                <a:gd name="T0" fmla="*/ 0 w 38"/>
                <a:gd name="T1" fmla="*/ 0 h 301"/>
                <a:gd name="T2" fmla="*/ 2147483647 w 38"/>
                <a:gd name="T3" fmla="*/ 0 h 301"/>
                <a:gd name="T4" fmla="*/ 2147483647 w 38"/>
                <a:gd name="T5" fmla="*/ 2147483647 h 301"/>
                <a:gd name="T6" fmla="*/ 0 w 38"/>
                <a:gd name="T7" fmla="*/ 2147483647 h 301"/>
                <a:gd name="T8" fmla="*/ 0 w 38"/>
                <a:gd name="T9" fmla="*/ 0 h 3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01">
                  <a:moveTo>
                    <a:pt x="0" y="0"/>
                  </a:moveTo>
                  <a:lnTo>
                    <a:pt x="37" y="0"/>
                  </a:lnTo>
                  <a:lnTo>
                    <a:pt x="37" y="300"/>
                  </a:lnTo>
                  <a:lnTo>
                    <a:pt x="0" y="300"/>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37" name="Freeform 75"/>
            <p:cNvSpPr>
              <a:spLocks noChangeArrowheads="1"/>
            </p:cNvSpPr>
            <p:nvPr/>
          </p:nvSpPr>
          <p:spPr bwMode="auto">
            <a:xfrm>
              <a:off x="6684573" y="2552700"/>
              <a:ext cx="76144" cy="81280"/>
            </a:xfrm>
            <a:custGeom>
              <a:avLst/>
              <a:gdLst>
                <a:gd name="T0" fmla="*/ 2147483647 w 210"/>
                <a:gd name="T1" fmla="*/ 0 h 227"/>
                <a:gd name="T2" fmla="*/ 2147483647 w 210"/>
                <a:gd name="T3" fmla="*/ 2147483647 h 227"/>
                <a:gd name="T4" fmla="*/ 2147483647 w 210"/>
                <a:gd name="T5" fmla="*/ 2147483647 h 227"/>
                <a:gd name="T6" fmla="*/ 0 w 210"/>
                <a:gd name="T7" fmla="*/ 2147483647 h 227"/>
                <a:gd name="T8" fmla="*/ 2147483647 w 210"/>
                <a:gd name="T9" fmla="*/ 0 h 227"/>
                <a:gd name="T10" fmla="*/ 2147483647 w 210"/>
                <a:gd name="T11" fmla="*/ 2147483647 h 227"/>
                <a:gd name="T12" fmla="*/ 2147483647 w 210"/>
                <a:gd name="T13" fmla="*/ 2147483647 h 227"/>
                <a:gd name="T14" fmla="*/ 2147483647 w 210"/>
                <a:gd name="T15" fmla="*/ 2147483647 h 227"/>
                <a:gd name="T16" fmla="*/ 2147483647 w 210"/>
                <a:gd name="T17" fmla="*/ 2147483647 h 227"/>
                <a:gd name="T18" fmla="*/ 2147483647 w 210"/>
                <a:gd name="T19" fmla="*/ 2147483647 h 2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227">
                  <a:moveTo>
                    <a:pt x="104" y="0"/>
                  </a:moveTo>
                  <a:cubicBezTo>
                    <a:pt x="172" y="0"/>
                    <a:pt x="209" y="51"/>
                    <a:pt x="209" y="113"/>
                  </a:cubicBezTo>
                  <a:cubicBezTo>
                    <a:pt x="209" y="175"/>
                    <a:pt x="172" y="226"/>
                    <a:pt x="104" y="226"/>
                  </a:cubicBezTo>
                  <a:cubicBezTo>
                    <a:pt x="37" y="226"/>
                    <a:pt x="0" y="175"/>
                    <a:pt x="0" y="113"/>
                  </a:cubicBezTo>
                  <a:cubicBezTo>
                    <a:pt x="0" y="48"/>
                    <a:pt x="37" y="0"/>
                    <a:pt x="104" y="0"/>
                  </a:cubicBezTo>
                  <a:close/>
                  <a:moveTo>
                    <a:pt x="104" y="195"/>
                  </a:moveTo>
                  <a:cubicBezTo>
                    <a:pt x="141" y="195"/>
                    <a:pt x="172" y="166"/>
                    <a:pt x="172" y="113"/>
                  </a:cubicBezTo>
                  <a:cubicBezTo>
                    <a:pt x="172" y="59"/>
                    <a:pt x="141" y="31"/>
                    <a:pt x="104" y="31"/>
                  </a:cubicBezTo>
                  <a:cubicBezTo>
                    <a:pt x="68" y="31"/>
                    <a:pt x="37" y="63"/>
                    <a:pt x="37" y="113"/>
                  </a:cubicBezTo>
                  <a:cubicBezTo>
                    <a:pt x="37" y="164"/>
                    <a:pt x="68" y="195"/>
                    <a:pt x="104" y="195"/>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38" name="Freeform 76"/>
            <p:cNvSpPr>
              <a:spLocks noChangeArrowheads="1"/>
            </p:cNvSpPr>
            <p:nvPr/>
          </p:nvSpPr>
          <p:spPr bwMode="auto">
            <a:xfrm>
              <a:off x="6773409" y="2553970"/>
              <a:ext cx="67261" cy="80010"/>
            </a:xfrm>
            <a:custGeom>
              <a:avLst/>
              <a:gdLst>
                <a:gd name="T0" fmla="*/ 2147483647 w 184"/>
                <a:gd name="T1" fmla="*/ 2147483647 h 221"/>
                <a:gd name="T2" fmla="*/ 2147483647 w 184"/>
                <a:gd name="T3" fmla="*/ 2147483647 h 221"/>
                <a:gd name="T4" fmla="*/ 2147483647 w 184"/>
                <a:gd name="T5" fmla="*/ 2147483647 h 221"/>
                <a:gd name="T6" fmla="*/ 2147483647 w 184"/>
                <a:gd name="T7" fmla="*/ 2147483647 h 221"/>
                <a:gd name="T8" fmla="*/ 2147483647 w 184"/>
                <a:gd name="T9" fmla="*/ 2147483647 h 221"/>
                <a:gd name="T10" fmla="*/ 0 w 184"/>
                <a:gd name="T11" fmla="*/ 2147483647 h 221"/>
                <a:gd name="T12" fmla="*/ 0 w 184"/>
                <a:gd name="T13" fmla="*/ 0 h 221"/>
                <a:gd name="T14" fmla="*/ 2147483647 w 184"/>
                <a:gd name="T15" fmla="*/ 0 h 221"/>
                <a:gd name="T16" fmla="*/ 2147483647 w 184"/>
                <a:gd name="T17" fmla="*/ 2147483647 h 221"/>
                <a:gd name="T18" fmla="*/ 2147483647 w 184"/>
                <a:gd name="T19" fmla="*/ 2147483647 h 221"/>
                <a:gd name="T20" fmla="*/ 2147483647 w 184"/>
                <a:gd name="T21" fmla="*/ 2147483647 h 221"/>
                <a:gd name="T22" fmla="*/ 2147483647 w 184"/>
                <a:gd name="T23" fmla="*/ 0 h 221"/>
                <a:gd name="T24" fmla="*/ 2147483647 w 184"/>
                <a:gd name="T25" fmla="*/ 0 h 221"/>
                <a:gd name="T26" fmla="*/ 2147483647 w 184"/>
                <a:gd name="T27" fmla="*/ 2147483647 h 221"/>
                <a:gd name="T28" fmla="*/ 2147483647 w 184"/>
                <a:gd name="T29" fmla="*/ 2147483647 h 22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4" h="221">
                  <a:moveTo>
                    <a:pt x="177" y="215"/>
                  </a:moveTo>
                  <a:lnTo>
                    <a:pt x="143" y="215"/>
                  </a:lnTo>
                  <a:lnTo>
                    <a:pt x="143" y="181"/>
                  </a:lnTo>
                  <a:cubicBezTo>
                    <a:pt x="129" y="206"/>
                    <a:pt x="104" y="220"/>
                    <a:pt x="73" y="220"/>
                  </a:cubicBezTo>
                  <a:cubicBezTo>
                    <a:pt x="16" y="220"/>
                    <a:pt x="0" y="186"/>
                    <a:pt x="0" y="141"/>
                  </a:cubicBezTo>
                  <a:lnTo>
                    <a:pt x="0" y="0"/>
                  </a:lnTo>
                  <a:lnTo>
                    <a:pt x="36" y="0"/>
                  </a:lnTo>
                  <a:lnTo>
                    <a:pt x="36" y="147"/>
                  </a:lnTo>
                  <a:cubicBezTo>
                    <a:pt x="36" y="172"/>
                    <a:pt x="53" y="189"/>
                    <a:pt x="81" y="189"/>
                  </a:cubicBezTo>
                  <a:cubicBezTo>
                    <a:pt x="124" y="189"/>
                    <a:pt x="146" y="161"/>
                    <a:pt x="146" y="121"/>
                  </a:cubicBezTo>
                  <a:lnTo>
                    <a:pt x="146" y="0"/>
                  </a:lnTo>
                  <a:lnTo>
                    <a:pt x="183" y="0"/>
                  </a:lnTo>
                  <a:lnTo>
                    <a:pt x="183" y="215"/>
                  </a:lnTo>
                  <a:lnTo>
                    <a:pt x="177" y="215"/>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39" name="Freeform 77"/>
            <p:cNvSpPr>
              <a:spLocks noChangeArrowheads="1"/>
            </p:cNvSpPr>
            <p:nvPr/>
          </p:nvSpPr>
          <p:spPr bwMode="auto">
            <a:xfrm>
              <a:off x="6849553" y="2524760"/>
              <a:ext cx="74875" cy="109220"/>
            </a:xfrm>
            <a:custGeom>
              <a:avLst/>
              <a:gdLst>
                <a:gd name="T0" fmla="*/ 2147483647 w 207"/>
                <a:gd name="T1" fmla="*/ 2147483647 h 306"/>
                <a:gd name="T2" fmla="*/ 2147483647 w 207"/>
                <a:gd name="T3" fmla="*/ 2147483647 h 306"/>
                <a:gd name="T4" fmla="*/ 2147483647 w 207"/>
                <a:gd name="T5" fmla="*/ 2147483647 h 306"/>
                <a:gd name="T6" fmla="*/ 2147483647 w 207"/>
                <a:gd name="T7" fmla="*/ 2147483647 h 306"/>
                <a:gd name="T8" fmla="*/ 2147483647 w 207"/>
                <a:gd name="T9" fmla="*/ 2147483647 h 306"/>
                <a:gd name="T10" fmla="*/ 0 w 207"/>
                <a:gd name="T11" fmla="*/ 2147483647 h 306"/>
                <a:gd name="T12" fmla="*/ 2147483647 w 207"/>
                <a:gd name="T13" fmla="*/ 2147483647 h 306"/>
                <a:gd name="T14" fmla="*/ 2147483647 w 207"/>
                <a:gd name="T15" fmla="*/ 2147483647 h 306"/>
                <a:gd name="T16" fmla="*/ 2147483647 w 207"/>
                <a:gd name="T17" fmla="*/ 2147483647 h 306"/>
                <a:gd name="T18" fmla="*/ 2147483647 w 207"/>
                <a:gd name="T19" fmla="*/ 0 h 306"/>
                <a:gd name="T20" fmla="*/ 2147483647 w 207"/>
                <a:gd name="T21" fmla="*/ 0 h 306"/>
                <a:gd name="T22" fmla="*/ 2147483647 w 207"/>
                <a:gd name="T23" fmla="*/ 2147483647 h 306"/>
                <a:gd name="T24" fmla="*/ 2147483647 w 207"/>
                <a:gd name="T25" fmla="*/ 2147483647 h 306"/>
                <a:gd name="T26" fmla="*/ 2147483647 w 207"/>
                <a:gd name="T27" fmla="*/ 2147483647 h 306"/>
                <a:gd name="T28" fmla="*/ 2147483647 w 207"/>
                <a:gd name="T29" fmla="*/ 2147483647 h 306"/>
                <a:gd name="T30" fmla="*/ 2147483647 w 207"/>
                <a:gd name="T31" fmla="*/ 2147483647 h 306"/>
                <a:gd name="T32" fmla="*/ 2147483647 w 207"/>
                <a:gd name="T33" fmla="*/ 2147483647 h 306"/>
                <a:gd name="T34" fmla="*/ 2147483647 w 207"/>
                <a:gd name="T35" fmla="*/ 2147483647 h 3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7" h="306">
                  <a:moveTo>
                    <a:pt x="203" y="300"/>
                  </a:moveTo>
                  <a:lnTo>
                    <a:pt x="166" y="300"/>
                  </a:lnTo>
                  <a:lnTo>
                    <a:pt x="166" y="271"/>
                  </a:lnTo>
                  <a:cubicBezTo>
                    <a:pt x="155" y="294"/>
                    <a:pt x="127" y="305"/>
                    <a:pt x="99" y="305"/>
                  </a:cubicBezTo>
                  <a:cubicBezTo>
                    <a:pt x="31" y="305"/>
                    <a:pt x="0" y="252"/>
                    <a:pt x="0" y="192"/>
                  </a:cubicBezTo>
                  <a:cubicBezTo>
                    <a:pt x="0" y="130"/>
                    <a:pt x="34" y="79"/>
                    <a:pt x="99" y="79"/>
                  </a:cubicBezTo>
                  <a:cubicBezTo>
                    <a:pt x="121" y="79"/>
                    <a:pt x="152" y="88"/>
                    <a:pt x="169" y="113"/>
                  </a:cubicBezTo>
                  <a:lnTo>
                    <a:pt x="169" y="0"/>
                  </a:lnTo>
                  <a:lnTo>
                    <a:pt x="206" y="0"/>
                  </a:lnTo>
                  <a:lnTo>
                    <a:pt x="206" y="300"/>
                  </a:lnTo>
                  <a:lnTo>
                    <a:pt x="203" y="300"/>
                  </a:lnTo>
                  <a:close/>
                  <a:moveTo>
                    <a:pt x="104" y="274"/>
                  </a:moveTo>
                  <a:cubicBezTo>
                    <a:pt x="152" y="274"/>
                    <a:pt x="169" y="232"/>
                    <a:pt x="169" y="192"/>
                  </a:cubicBezTo>
                  <a:cubicBezTo>
                    <a:pt x="169" y="150"/>
                    <a:pt x="150" y="110"/>
                    <a:pt x="102" y="110"/>
                  </a:cubicBezTo>
                  <a:cubicBezTo>
                    <a:pt x="54" y="110"/>
                    <a:pt x="37" y="153"/>
                    <a:pt x="37" y="195"/>
                  </a:cubicBezTo>
                  <a:cubicBezTo>
                    <a:pt x="37" y="235"/>
                    <a:pt x="56" y="274"/>
                    <a:pt x="104" y="274"/>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40" name="Freeform 78"/>
            <p:cNvSpPr>
              <a:spLocks noChangeArrowheads="1"/>
            </p:cNvSpPr>
            <p:nvPr/>
          </p:nvSpPr>
          <p:spPr bwMode="auto">
            <a:xfrm>
              <a:off x="6972653" y="2524760"/>
              <a:ext cx="91373" cy="109220"/>
            </a:xfrm>
            <a:custGeom>
              <a:avLst/>
              <a:gdLst>
                <a:gd name="T0" fmla="*/ 2147483647 w 257"/>
                <a:gd name="T1" fmla="*/ 2147483647 h 306"/>
                <a:gd name="T2" fmla="*/ 2147483647 w 257"/>
                <a:gd name="T3" fmla="*/ 2147483647 h 306"/>
                <a:gd name="T4" fmla="*/ 0 w 257"/>
                <a:gd name="T5" fmla="*/ 2147483647 h 306"/>
                <a:gd name="T6" fmla="*/ 2147483647 w 257"/>
                <a:gd name="T7" fmla="*/ 2147483647 h 306"/>
                <a:gd name="T8" fmla="*/ 2147483647 w 257"/>
                <a:gd name="T9" fmla="*/ 2147483647 h 306"/>
                <a:gd name="T10" fmla="*/ 2147483647 w 257"/>
                <a:gd name="T11" fmla="*/ 0 h 306"/>
                <a:gd name="T12" fmla="*/ 2147483647 w 257"/>
                <a:gd name="T13" fmla="*/ 2147483647 h 306"/>
                <a:gd name="T14" fmla="*/ 2147483647 w 257"/>
                <a:gd name="T15" fmla="*/ 2147483647 h 306"/>
                <a:gd name="T16" fmla="*/ 2147483647 w 257"/>
                <a:gd name="T17" fmla="*/ 2147483647 h 306"/>
                <a:gd name="T18" fmla="*/ 2147483647 w 257"/>
                <a:gd name="T19" fmla="*/ 2147483647 h 306"/>
                <a:gd name="T20" fmla="*/ 2147483647 w 257"/>
                <a:gd name="T21" fmla="*/ 2147483647 h 306"/>
                <a:gd name="T22" fmla="*/ 2147483647 w 257"/>
                <a:gd name="T23" fmla="*/ 2147483647 h 306"/>
                <a:gd name="T24" fmla="*/ 2147483647 w 257"/>
                <a:gd name="T25" fmla="*/ 2147483647 h 306"/>
                <a:gd name="T26" fmla="*/ 2147483647 w 257"/>
                <a:gd name="T27" fmla="*/ 2147483647 h 306"/>
                <a:gd name="T28" fmla="*/ 2147483647 w 257"/>
                <a:gd name="T29" fmla="*/ 2147483647 h 306"/>
                <a:gd name="T30" fmla="*/ 2147483647 w 257"/>
                <a:gd name="T31" fmla="*/ 2147483647 h 306"/>
                <a:gd name="T32" fmla="*/ 2147483647 w 257"/>
                <a:gd name="T33" fmla="*/ 2147483647 h 306"/>
                <a:gd name="T34" fmla="*/ 2147483647 w 257"/>
                <a:gd name="T35" fmla="*/ 2147483647 h 306"/>
                <a:gd name="T36" fmla="*/ 2147483647 w 257"/>
                <a:gd name="T37" fmla="*/ 2147483647 h 306"/>
                <a:gd name="T38" fmla="*/ 2147483647 w 257"/>
                <a:gd name="T39" fmla="*/ 2147483647 h 306"/>
                <a:gd name="T40" fmla="*/ 2147483647 w 257"/>
                <a:gd name="T41" fmla="*/ 2147483647 h 306"/>
                <a:gd name="T42" fmla="*/ 2147483647 w 257"/>
                <a:gd name="T43" fmla="*/ 2147483647 h 306"/>
                <a:gd name="T44" fmla="*/ 2147483647 w 257"/>
                <a:gd name="T45" fmla="*/ 2147483647 h 306"/>
                <a:gd name="T46" fmla="*/ 2147483647 w 257"/>
                <a:gd name="T47" fmla="*/ 2147483647 h 306"/>
                <a:gd name="T48" fmla="*/ 2147483647 w 257"/>
                <a:gd name="T49" fmla="*/ 2147483647 h 3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57" h="306">
                  <a:moveTo>
                    <a:pt x="177" y="263"/>
                  </a:moveTo>
                  <a:cubicBezTo>
                    <a:pt x="161" y="291"/>
                    <a:pt x="127" y="305"/>
                    <a:pt x="93" y="305"/>
                  </a:cubicBezTo>
                  <a:cubicBezTo>
                    <a:pt x="11" y="305"/>
                    <a:pt x="0" y="249"/>
                    <a:pt x="0" y="223"/>
                  </a:cubicBezTo>
                  <a:cubicBezTo>
                    <a:pt x="0" y="178"/>
                    <a:pt x="31" y="153"/>
                    <a:pt x="70" y="133"/>
                  </a:cubicBezTo>
                  <a:cubicBezTo>
                    <a:pt x="53" y="110"/>
                    <a:pt x="36" y="94"/>
                    <a:pt x="36" y="63"/>
                  </a:cubicBezTo>
                  <a:cubicBezTo>
                    <a:pt x="36" y="31"/>
                    <a:pt x="59" y="0"/>
                    <a:pt x="104" y="0"/>
                  </a:cubicBezTo>
                  <a:cubicBezTo>
                    <a:pt x="141" y="0"/>
                    <a:pt x="177" y="20"/>
                    <a:pt x="177" y="63"/>
                  </a:cubicBezTo>
                  <a:cubicBezTo>
                    <a:pt x="177" y="99"/>
                    <a:pt x="149" y="122"/>
                    <a:pt x="121" y="139"/>
                  </a:cubicBezTo>
                  <a:lnTo>
                    <a:pt x="175" y="204"/>
                  </a:lnTo>
                  <a:cubicBezTo>
                    <a:pt x="180" y="189"/>
                    <a:pt x="183" y="173"/>
                    <a:pt x="183" y="158"/>
                  </a:cubicBezTo>
                  <a:lnTo>
                    <a:pt x="217" y="158"/>
                  </a:lnTo>
                  <a:cubicBezTo>
                    <a:pt x="214" y="195"/>
                    <a:pt x="208" y="204"/>
                    <a:pt x="197" y="232"/>
                  </a:cubicBezTo>
                  <a:lnTo>
                    <a:pt x="256" y="300"/>
                  </a:lnTo>
                  <a:lnTo>
                    <a:pt x="211" y="300"/>
                  </a:lnTo>
                  <a:lnTo>
                    <a:pt x="177" y="263"/>
                  </a:lnTo>
                  <a:close/>
                  <a:moveTo>
                    <a:pt x="90" y="156"/>
                  </a:moveTo>
                  <a:cubicBezTo>
                    <a:pt x="62" y="170"/>
                    <a:pt x="39" y="187"/>
                    <a:pt x="39" y="223"/>
                  </a:cubicBezTo>
                  <a:cubicBezTo>
                    <a:pt x="39" y="254"/>
                    <a:pt x="68" y="274"/>
                    <a:pt x="96" y="274"/>
                  </a:cubicBezTo>
                  <a:cubicBezTo>
                    <a:pt x="125" y="274"/>
                    <a:pt x="144" y="260"/>
                    <a:pt x="158" y="237"/>
                  </a:cubicBezTo>
                  <a:lnTo>
                    <a:pt x="90" y="156"/>
                  </a:lnTo>
                  <a:close/>
                  <a:moveTo>
                    <a:pt x="141" y="65"/>
                  </a:moveTo>
                  <a:cubicBezTo>
                    <a:pt x="141" y="48"/>
                    <a:pt x="127" y="34"/>
                    <a:pt x="107" y="34"/>
                  </a:cubicBezTo>
                  <a:cubicBezTo>
                    <a:pt x="90" y="34"/>
                    <a:pt x="73" y="46"/>
                    <a:pt x="73" y="65"/>
                  </a:cubicBezTo>
                  <a:cubicBezTo>
                    <a:pt x="73" y="82"/>
                    <a:pt x="90" y="102"/>
                    <a:pt x="101" y="116"/>
                  </a:cubicBezTo>
                  <a:cubicBezTo>
                    <a:pt x="118" y="105"/>
                    <a:pt x="141" y="91"/>
                    <a:pt x="141" y="65"/>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41" name="Freeform 79"/>
            <p:cNvSpPr>
              <a:spLocks noChangeArrowheads="1"/>
            </p:cNvSpPr>
            <p:nvPr/>
          </p:nvSpPr>
          <p:spPr bwMode="auto">
            <a:xfrm>
              <a:off x="7110982" y="2524760"/>
              <a:ext cx="104064" cy="107950"/>
            </a:xfrm>
            <a:custGeom>
              <a:avLst/>
              <a:gdLst>
                <a:gd name="T0" fmla="*/ 2147483647 w 291"/>
                <a:gd name="T1" fmla="*/ 0 h 301"/>
                <a:gd name="T2" fmla="*/ 2147483647 w 291"/>
                <a:gd name="T3" fmla="*/ 2147483647 h 301"/>
                <a:gd name="T4" fmla="*/ 2147483647 w 291"/>
                <a:gd name="T5" fmla="*/ 0 h 301"/>
                <a:gd name="T6" fmla="*/ 2147483647 w 291"/>
                <a:gd name="T7" fmla="*/ 0 h 301"/>
                <a:gd name="T8" fmla="*/ 2147483647 w 291"/>
                <a:gd name="T9" fmla="*/ 2147483647 h 301"/>
                <a:gd name="T10" fmla="*/ 2147483647 w 291"/>
                <a:gd name="T11" fmla="*/ 2147483647 h 301"/>
                <a:gd name="T12" fmla="*/ 2147483647 w 291"/>
                <a:gd name="T13" fmla="*/ 2147483647 h 301"/>
                <a:gd name="T14" fmla="*/ 2147483647 w 291"/>
                <a:gd name="T15" fmla="*/ 2147483647 h 301"/>
                <a:gd name="T16" fmla="*/ 2147483647 w 291"/>
                <a:gd name="T17" fmla="*/ 2147483647 h 301"/>
                <a:gd name="T18" fmla="*/ 2147483647 w 291"/>
                <a:gd name="T19" fmla="*/ 2147483647 h 301"/>
                <a:gd name="T20" fmla="*/ 2147483647 w 291"/>
                <a:gd name="T21" fmla="*/ 2147483647 h 301"/>
                <a:gd name="T22" fmla="*/ 0 w 291"/>
                <a:gd name="T23" fmla="*/ 2147483647 h 301"/>
                <a:gd name="T24" fmla="*/ 0 w 291"/>
                <a:gd name="T25" fmla="*/ 0 h 301"/>
                <a:gd name="T26" fmla="*/ 2147483647 w 291"/>
                <a:gd name="T27" fmla="*/ 0 h 30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91" h="301">
                  <a:moveTo>
                    <a:pt x="50" y="0"/>
                  </a:moveTo>
                  <a:lnTo>
                    <a:pt x="144" y="252"/>
                  </a:lnTo>
                  <a:lnTo>
                    <a:pt x="237" y="0"/>
                  </a:lnTo>
                  <a:lnTo>
                    <a:pt x="290" y="0"/>
                  </a:lnTo>
                  <a:lnTo>
                    <a:pt x="290" y="300"/>
                  </a:lnTo>
                  <a:lnTo>
                    <a:pt x="256" y="300"/>
                  </a:lnTo>
                  <a:lnTo>
                    <a:pt x="256" y="51"/>
                  </a:lnTo>
                  <a:lnTo>
                    <a:pt x="163" y="300"/>
                  </a:lnTo>
                  <a:lnTo>
                    <a:pt x="129" y="300"/>
                  </a:lnTo>
                  <a:lnTo>
                    <a:pt x="36" y="51"/>
                  </a:lnTo>
                  <a:lnTo>
                    <a:pt x="36" y="300"/>
                  </a:lnTo>
                  <a:lnTo>
                    <a:pt x="0" y="300"/>
                  </a:lnTo>
                  <a:lnTo>
                    <a:pt x="0" y="0"/>
                  </a:lnTo>
                  <a:lnTo>
                    <a:pt x="5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42" name="Freeform 80"/>
            <p:cNvSpPr>
              <a:spLocks noChangeArrowheads="1"/>
            </p:cNvSpPr>
            <p:nvPr/>
          </p:nvSpPr>
          <p:spPr bwMode="auto">
            <a:xfrm>
              <a:off x="7229006" y="2552700"/>
              <a:ext cx="76144" cy="81280"/>
            </a:xfrm>
            <a:custGeom>
              <a:avLst/>
              <a:gdLst>
                <a:gd name="T0" fmla="*/ 2147483647 w 210"/>
                <a:gd name="T1" fmla="*/ 0 h 227"/>
                <a:gd name="T2" fmla="*/ 2147483647 w 210"/>
                <a:gd name="T3" fmla="*/ 2147483647 h 227"/>
                <a:gd name="T4" fmla="*/ 2147483647 w 210"/>
                <a:gd name="T5" fmla="*/ 2147483647 h 227"/>
                <a:gd name="T6" fmla="*/ 0 w 210"/>
                <a:gd name="T7" fmla="*/ 2147483647 h 227"/>
                <a:gd name="T8" fmla="*/ 2147483647 w 210"/>
                <a:gd name="T9" fmla="*/ 0 h 227"/>
                <a:gd name="T10" fmla="*/ 2147483647 w 210"/>
                <a:gd name="T11" fmla="*/ 2147483647 h 227"/>
                <a:gd name="T12" fmla="*/ 2147483647 w 210"/>
                <a:gd name="T13" fmla="*/ 2147483647 h 227"/>
                <a:gd name="T14" fmla="*/ 2147483647 w 210"/>
                <a:gd name="T15" fmla="*/ 2147483647 h 227"/>
                <a:gd name="T16" fmla="*/ 2147483647 w 210"/>
                <a:gd name="T17" fmla="*/ 2147483647 h 227"/>
                <a:gd name="T18" fmla="*/ 2147483647 w 210"/>
                <a:gd name="T19" fmla="*/ 2147483647 h 2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227">
                  <a:moveTo>
                    <a:pt x="105" y="0"/>
                  </a:moveTo>
                  <a:cubicBezTo>
                    <a:pt x="173" y="0"/>
                    <a:pt x="209" y="51"/>
                    <a:pt x="209" y="113"/>
                  </a:cubicBezTo>
                  <a:cubicBezTo>
                    <a:pt x="209" y="175"/>
                    <a:pt x="173" y="226"/>
                    <a:pt x="105" y="226"/>
                  </a:cubicBezTo>
                  <a:cubicBezTo>
                    <a:pt x="37" y="226"/>
                    <a:pt x="0" y="175"/>
                    <a:pt x="0" y="113"/>
                  </a:cubicBezTo>
                  <a:cubicBezTo>
                    <a:pt x="0" y="48"/>
                    <a:pt x="34" y="0"/>
                    <a:pt x="105" y="0"/>
                  </a:cubicBezTo>
                  <a:close/>
                  <a:moveTo>
                    <a:pt x="105" y="195"/>
                  </a:moveTo>
                  <a:cubicBezTo>
                    <a:pt x="142" y="195"/>
                    <a:pt x="173" y="166"/>
                    <a:pt x="173" y="113"/>
                  </a:cubicBezTo>
                  <a:cubicBezTo>
                    <a:pt x="173" y="59"/>
                    <a:pt x="142" y="31"/>
                    <a:pt x="105" y="31"/>
                  </a:cubicBezTo>
                  <a:cubicBezTo>
                    <a:pt x="68" y="31"/>
                    <a:pt x="37" y="63"/>
                    <a:pt x="37" y="113"/>
                  </a:cubicBezTo>
                  <a:cubicBezTo>
                    <a:pt x="37" y="164"/>
                    <a:pt x="65" y="195"/>
                    <a:pt x="105" y="195"/>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43" name="Freeform 81"/>
            <p:cNvSpPr>
              <a:spLocks noChangeArrowheads="1"/>
            </p:cNvSpPr>
            <p:nvPr/>
          </p:nvSpPr>
          <p:spPr bwMode="auto">
            <a:xfrm>
              <a:off x="7316573" y="2524760"/>
              <a:ext cx="74875" cy="109220"/>
            </a:xfrm>
            <a:custGeom>
              <a:avLst/>
              <a:gdLst>
                <a:gd name="T0" fmla="*/ 2147483647 w 207"/>
                <a:gd name="T1" fmla="*/ 0 h 306"/>
                <a:gd name="T2" fmla="*/ 2147483647 w 207"/>
                <a:gd name="T3" fmla="*/ 0 h 306"/>
                <a:gd name="T4" fmla="*/ 2147483647 w 207"/>
                <a:gd name="T5" fmla="*/ 2147483647 h 306"/>
                <a:gd name="T6" fmla="*/ 2147483647 w 207"/>
                <a:gd name="T7" fmla="*/ 2147483647 h 306"/>
                <a:gd name="T8" fmla="*/ 2147483647 w 207"/>
                <a:gd name="T9" fmla="*/ 2147483647 h 306"/>
                <a:gd name="T10" fmla="*/ 2147483647 w 207"/>
                <a:gd name="T11" fmla="*/ 2147483647 h 306"/>
                <a:gd name="T12" fmla="*/ 2147483647 w 207"/>
                <a:gd name="T13" fmla="*/ 2147483647 h 306"/>
                <a:gd name="T14" fmla="*/ 2147483647 w 207"/>
                <a:gd name="T15" fmla="*/ 2147483647 h 306"/>
                <a:gd name="T16" fmla="*/ 2147483647 w 207"/>
                <a:gd name="T17" fmla="*/ 2147483647 h 306"/>
                <a:gd name="T18" fmla="*/ 2147483647 w 207"/>
                <a:gd name="T19" fmla="*/ 2147483647 h 306"/>
                <a:gd name="T20" fmla="*/ 0 w 207"/>
                <a:gd name="T21" fmla="*/ 2147483647 h 306"/>
                <a:gd name="T22" fmla="*/ 0 w 207"/>
                <a:gd name="T23" fmla="*/ 0 h 306"/>
                <a:gd name="T24" fmla="*/ 2147483647 w 207"/>
                <a:gd name="T25" fmla="*/ 0 h 306"/>
                <a:gd name="T26" fmla="*/ 2147483647 w 207"/>
                <a:gd name="T27" fmla="*/ 2147483647 h 306"/>
                <a:gd name="T28" fmla="*/ 2147483647 w 207"/>
                <a:gd name="T29" fmla="*/ 2147483647 h 306"/>
                <a:gd name="T30" fmla="*/ 2147483647 w 207"/>
                <a:gd name="T31" fmla="*/ 2147483647 h 306"/>
                <a:gd name="T32" fmla="*/ 2147483647 w 207"/>
                <a:gd name="T33" fmla="*/ 2147483647 h 306"/>
                <a:gd name="T34" fmla="*/ 2147483647 w 207"/>
                <a:gd name="T35" fmla="*/ 2147483647 h 3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7" h="306">
                  <a:moveTo>
                    <a:pt x="3" y="0"/>
                  </a:moveTo>
                  <a:lnTo>
                    <a:pt x="40" y="0"/>
                  </a:lnTo>
                  <a:lnTo>
                    <a:pt x="40" y="113"/>
                  </a:lnTo>
                  <a:cubicBezTo>
                    <a:pt x="51" y="91"/>
                    <a:pt x="79" y="79"/>
                    <a:pt x="108" y="79"/>
                  </a:cubicBezTo>
                  <a:cubicBezTo>
                    <a:pt x="175" y="79"/>
                    <a:pt x="206" y="133"/>
                    <a:pt x="206" y="192"/>
                  </a:cubicBezTo>
                  <a:cubicBezTo>
                    <a:pt x="206" y="254"/>
                    <a:pt x="172" y="305"/>
                    <a:pt x="108" y="305"/>
                  </a:cubicBezTo>
                  <a:cubicBezTo>
                    <a:pt x="85" y="305"/>
                    <a:pt x="54" y="297"/>
                    <a:pt x="37" y="271"/>
                  </a:cubicBezTo>
                  <a:lnTo>
                    <a:pt x="37" y="300"/>
                  </a:lnTo>
                  <a:lnTo>
                    <a:pt x="0" y="300"/>
                  </a:lnTo>
                  <a:lnTo>
                    <a:pt x="0" y="0"/>
                  </a:lnTo>
                  <a:lnTo>
                    <a:pt x="3" y="0"/>
                  </a:lnTo>
                  <a:close/>
                  <a:moveTo>
                    <a:pt x="105" y="110"/>
                  </a:moveTo>
                  <a:cubicBezTo>
                    <a:pt x="57" y="110"/>
                    <a:pt x="40" y="153"/>
                    <a:pt x="40" y="192"/>
                  </a:cubicBezTo>
                  <a:cubicBezTo>
                    <a:pt x="40" y="235"/>
                    <a:pt x="60" y="274"/>
                    <a:pt x="108" y="274"/>
                  </a:cubicBezTo>
                  <a:cubicBezTo>
                    <a:pt x="156" y="274"/>
                    <a:pt x="172" y="232"/>
                    <a:pt x="172" y="189"/>
                  </a:cubicBezTo>
                  <a:cubicBezTo>
                    <a:pt x="172" y="150"/>
                    <a:pt x="150" y="110"/>
                    <a:pt x="105" y="110"/>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44" name="Freeform 82"/>
            <p:cNvSpPr>
              <a:spLocks noChangeArrowheads="1"/>
            </p:cNvSpPr>
            <p:nvPr/>
          </p:nvSpPr>
          <p:spPr bwMode="auto">
            <a:xfrm>
              <a:off x="7405408" y="2524760"/>
              <a:ext cx="13959" cy="107950"/>
            </a:xfrm>
            <a:custGeom>
              <a:avLst/>
              <a:gdLst>
                <a:gd name="T0" fmla="*/ 2147483647 w 38"/>
                <a:gd name="T1" fmla="*/ 2147483647 h 301"/>
                <a:gd name="T2" fmla="*/ 0 w 38"/>
                <a:gd name="T3" fmla="*/ 2147483647 h 301"/>
                <a:gd name="T4" fmla="*/ 0 w 38"/>
                <a:gd name="T5" fmla="*/ 0 h 301"/>
                <a:gd name="T6" fmla="*/ 2147483647 w 38"/>
                <a:gd name="T7" fmla="*/ 0 h 301"/>
                <a:gd name="T8" fmla="*/ 2147483647 w 38"/>
                <a:gd name="T9" fmla="*/ 2147483647 h 301"/>
                <a:gd name="T10" fmla="*/ 0 w 38"/>
                <a:gd name="T11" fmla="*/ 2147483647 h 301"/>
                <a:gd name="T12" fmla="*/ 2147483647 w 38"/>
                <a:gd name="T13" fmla="*/ 2147483647 h 301"/>
                <a:gd name="T14" fmla="*/ 2147483647 w 38"/>
                <a:gd name="T15" fmla="*/ 2147483647 h 301"/>
                <a:gd name="T16" fmla="*/ 0 w 38"/>
                <a:gd name="T17" fmla="*/ 2147483647 h 301"/>
                <a:gd name="T18" fmla="*/ 0 w 38"/>
                <a:gd name="T19" fmla="*/ 2147483647 h 3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301">
                  <a:moveTo>
                    <a:pt x="37" y="46"/>
                  </a:moveTo>
                  <a:lnTo>
                    <a:pt x="0" y="46"/>
                  </a:lnTo>
                  <a:lnTo>
                    <a:pt x="0" y="0"/>
                  </a:lnTo>
                  <a:lnTo>
                    <a:pt x="37" y="0"/>
                  </a:lnTo>
                  <a:lnTo>
                    <a:pt x="37" y="46"/>
                  </a:lnTo>
                  <a:close/>
                  <a:moveTo>
                    <a:pt x="0" y="82"/>
                  </a:moveTo>
                  <a:lnTo>
                    <a:pt x="37" y="82"/>
                  </a:lnTo>
                  <a:lnTo>
                    <a:pt x="37" y="300"/>
                  </a:lnTo>
                  <a:lnTo>
                    <a:pt x="0" y="300"/>
                  </a:lnTo>
                  <a:lnTo>
                    <a:pt x="0" y="82"/>
                  </a:ln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45" name="Freeform 83"/>
            <p:cNvSpPr>
              <a:spLocks noChangeArrowheads="1"/>
            </p:cNvSpPr>
            <p:nvPr/>
          </p:nvSpPr>
          <p:spPr bwMode="auto">
            <a:xfrm>
              <a:off x="7434596" y="2524760"/>
              <a:ext cx="12691" cy="107950"/>
            </a:xfrm>
            <a:custGeom>
              <a:avLst/>
              <a:gdLst>
                <a:gd name="T0" fmla="*/ 0 w 37"/>
                <a:gd name="T1" fmla="*/ 0 h 301"/>
                <a:gd name="T2" fmla="*/ 2147483647 w 37"/>
                <a:gd name="T3" fmla="*/ 0 h 301"/>
                <a:gd name="T4" fmla="*/ 2147483647 w 37"/>
                <a:gd name="T5" fmla="*/ 2147483647 h 301"/>
                <a:gd name="T6" fmla="*/ 0 w 37"/>
                <a:gd name="T7" fmla="*/ 2147483647 h 301"/>
                <a:gd name="T8" fmla="*/ 0 w 37"/>
                <a:gd name="T9" fmla="*/ 0 h 3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301">
                  <a:moveTo>
                    <a:pt x="0" y="0"/>
                  </a:moveTo>
                  <a:lnTo>
                    <a:pt x="36" y="0"/>
                  </a:lnTo>
                  <a:lnTo>
                    <a:pt x="36" y="300"/>
                  </a:lnTo>
                  <a:lnTo>
                    <a:pt x="0" y="300"/>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46" name="Freeform 84"/>
            <p:cNvSpPr>
              <a:spLocks noChangeArrowheads="1"/>
            </p:cNvSpPr>
            <p:nvPr/>
          </p:nvSpPr>
          <p:spPr bwMode="auto">
            <a:xfrm>
              <a:off x="7459978" y="2552700"/>
              <a:ext cx="72338" cy="81280"/>
            </a:xfrm>
            <a:custGeom>
              <a:avLst/>
              <a:gdLst>
                <a:gd name="T0" fmla="*/ 2147483647 w 202"/>
                <a:gd name="T1" fmla="*/ 2147483647 h 227"/>
                <a:gd name="T2" fmla="*/ 2147483647 w 202"/>
                <a:gd name="T3" fmla="*/ 2147483647 h 227"/>
                <a:gd name="T4" fmla="*/ 0 w 202"/>
                <a:gd name="T5" fmla="*/ 2147483647 h 227"/>
                <a:gd name="T6" fmla="*/ 2147483647 w 202"/>
                <a:gd name="T7" fmla="*/ 0 h 227"/>
                <a:gd name="T8" fmla="*/ 2147483647 w 202"/>
                <a:gd name="T9" fmla="*/ 2147483647 h 227"/>
                <a:gd name="T10" fmla="*/ 2147483647 w 202"/>
                <a:gd name="T11" fmla="*/ 2147483647 h 227"/>
                <a:gd name="T12" fmla="*/ 2147483647 w 202"/>
                <a:gd name="T13" fmla="*/ 2147483647 h 227"/>
                <a:gd name="T14" fmla="*/ 2147483647 w 202"/>
                <a:gd name="T15" fmla="*/ 2147483647 h 227"/>
                <a:gd name="T16" fmla="*/ 2147483647 w 202"/>
                <a:gd name="T17" fmla="*/ 2147483647 h 227"/>
                <a:gd name="T18" fmla="*/ 2147483647 w 202"/>
                <a:gd name="T19" fmla="*/ 2147483647 h 227"/>
                <a:gd name="T20" fmla="*/ 2147483647 w 202"/>
                <a:gd name="T21" fmla="*/ 2147483647 h 227"/>
                <a:gd name="T22" fmla="*/ 2147483647 w 202"/>
                <a:gd name="T23" fmla="*/ 2147483647 h 227"/>
                <a:gd name="T24" fmla="*/ 2147483647 w 202"/>
                <a:gd name="T25" fmla="*/ 2147483647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2" h="227">
                  <a:moveTo>
                    <a:pt x="198" y="153"/>
                  </a:moveTo>
                  <a:cubicBezTo>
                    <a:pt x="189" y="201"/>
                    <a:pt x="155" y="226"/>
                    <a:pt x="105" y="226"/>
                  </a:cubicBezTo>
                  <a:cubicBezTo>
                    <a:pt x="37" y="226"/>
                    <a:pt x="3" y="178"/>
                    <a:pt x="0" y="113"/>
                  </a:cubicBezTo>
                  <a:cubicBezTo>
                    <a:pt x="0" y="48"/>
                    <a:pt x="43" y="0"/>
                    <a:pt x="102" y="0"/>
                  </a:cubicBezTo>
                  <a:cubicBezTo>
                    <a:pt x="178" y="0"/>
                    <a:pt x="201" y="71"/>
                    <a:pt x="201" y="125"/>
                  </a:cubicBezTo>
                  <a:lnTo>
                    <a:pt x="40" y="125"/>
                  </a:lnTo>
                  <a:cubicBezTo>
                    <a:pt x="40" y="161"/>
                    <a:pt x="60" y="195"/>
                    <a:pt x="107" y="195"/>
                  </a:cubicBezTo>
                  <a:cubicBezTo>
                    <a:pt x="139" y="195"/>
                    <a:pt x="158" y="181"/>
                    <a:pt x="164" y="153"/>
                  </a:cubicBezTo>
                  <a:lnTo>
                    <a:pt x="198" y="153"/>
                  </a:lnTo>
                  <a:close/>
                  <a:moveTo>
                    <a:pt x="164" y="91"/>
                  </a:moveTo>
                  <a:cubicBezTo>
                    <a:pt x="161" y="57"/>
                    <a:pt x="139" y="29"/>
                    <a:pt x="102" y="29"/>
                  </a:cubicBezTo>
                  <a:cubicBezTo>
                    <a:pt x="65" y="29"/>
                    <a:pt x="43" y="57"/>
                    <a:pt x="40" y="91"/>
                  </a:cubicBezTo>
                  <a:lnTo>
                    <a:pt x="164" y="91"/>
                  </a:ln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47" name="Freeform 85"/>
            <p:cNvSpPr>
              <a:spLocks noChangeArrowheads="1"/>
            </p:cNvSpPr>
            <p:nvPr/>
          </p:nvSpPr>
          <p:spPr bwMode="auto">
            <a:xfrm>
              <a:off x="7575464" y="2522220"/>
              <a:ext cx="96450" cy="113030"/>
            </a:xfrm>
            <a:custGeom>
              <a:avLst/>
              <a:gdLst>
                <a:gd name="T0" fmla="*/ 2147483647 w 269"/>
                <a:gd name="T1" fmla="*/ 2147483647 h 314"/>
                <a:gd name="T2" fmla="*/ 2147483647 w 269"/>
                <a:gd name="T3" fmla="*/ 2147483647 h 314"/>
                <a:gd name="T4" fmla="*/ 2147483647 w 269"/>
                <a:gd name="T5" fmla="*/ 2147483647 h 314"/>
                <a:gd name="T6" fmla="*/ 2147483647 w 269"/>
                <a:gd name="T7" fmla="*/ 2147483647 h 314"/>
                <a:gd name="T8" fmla="*/ 2147483647 w 269"/>
                <a:gd name="T9" fmla="*/ 2147483647 h 314"/>
                <a:gd name="T10" fmla="*/ 2147483647 w 269"/>
                <a:gd name="T11" fmla="*/ 2147483647 h 314"/>
                <a:gd name="T12" fmla="*/ 0 w 269"/>
                <a:gd name="T13" fmla="*/ 2147483647 h 314"/>
                <a:gd name="T14" fmla="*/ 2147483647 w 269"/>
                <a:gd name="T15" fmla="*/ 0 h 314"/>
                <a:gd name="T16" fmla="*/ 2147483647 w 269"/>
                <a:gd name="T17" fmla="*/ 2147483647 h 314"/>
                <a:gd name="T18" fmla="*/ 2147483647 w 269"/>
                <a:gd name="T19" fmla="*/ 2147483647 h 314"/>
                <a:gd name="T20" fmla="*/ 2147483647 w 269"/>
                <a:gd name="T21" fmla="*/ 2147483647 h 3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9" h="314">
                  <a:moveTo>
                    <a:pt x="144" y="34"/>
                  </a:moveTo>
                  <a:cubicBezTo>
                    <a:pt x="73" y="34"/>
                    <a:pt x="42" y="93"/>
                    <a:pt x="42" y="155"/>
                  </a:cubicBezTo>
                  <a:cubicBezTo>
                    <a:pt x="42" y="223"/>
                    <a:pt x="73" y="279"/>
                    <a:pt x="144" y="279"/>
                  </a:cubicBezTo>
                  <a:cubicBezTo>
                    <a:pt x="195" y="279"/>
                    <a:pt x="226" y="242"/>
                    <a:pt x="229" y="194"/>
                  </a:cubicBezTo>
                  <a:lnTo>
                    <a:pt x="268" y="194"/>
                  </a:lnTo>
                  <a:cubicBezTo>
                    <a:pt x="260" y="268"/>
                    <a:pt x="214" y="313"/>
                    <a:pt x="138" y="313"/>
                  </a:cubicBezTo>
                  <a:cubicBezTo>
                    <a:pt x="45" y="313"/>
                    <a:pt x="0" y="245"/>
                    <a:pt x="0" y="158"/>
                  </a:cubicBezTo>
                  <a:cubicBezTo>
                    <a:pt x="0" y="70"/>
                    <a:pt x="48" y="0"/>
                    <a:pt x="141" y="0"/>
                  </a:cubicBezTo>
                  <a:cubicBezTo>
                    <a:pt x="203" y="0"/>
                    <a:pt x="254" y="34"/>
                    <a:pt x="265" y="96"/>
                  </a:cubicBezTo>
                  <a:lnTo>
                    <a:pt x="229" y="96"/>
                  </a:lnTo>
                  <a:cubicBezTo>
                    <a:pt x="220" y="53"/>
                    <a:pt x="186" y="34"/>
                    <a:pt x="144" y="34"/>
                  </a:cubicBez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48" name="Freeform 86"/>
            <p:cNvSpPr>
              <a:spLocks noChangeArrowheads="1"/>
            </p:cNvSpPr>
            <p:nvPr/>
          </p:nvSpPr>
          <p:spPr bwMode="auto">
            <a:xfrm>
              <a:off x="7684604" y="2552700"/>
              <a:ext cx="76144" cy="81280"/>
            </a:xfrm>
            <a:custGeom>
              <a:avLst/>
              <a:gdLst>
                <a:gd name="T0" fmla="*/ 2147483647 w 210"/>
                <a:gd name="T1" fmla="*/ 0 h 227"/>
                <a:gd name="T2" fmla="*/ 2147483647 w 210"/>
                <a:gd name="T3" fmla="*/ 2147483647 h 227"/>
                <a:gd name="T4" fmla="*/ 2147483647 w 210"/>
                <a:gd name="T5" fmla="*/ 2147483647 h 227"/>
                <a:gd name="T6" fmla="*/ 0 w 210"/>
                <a:gd name="T7" fmla="*/ 2147483647 h 227"/>
                <a:gd name="T8" fmla="*/ 2147483647 w 210"/>
                <a:gd name="T9" fmla="*/ 0 h 227"/>
                <a:gd name="T10" fmla="*/ 2147483647 w 210"/>
                <a:gd name="T11" fmla="*/ 2147483647 h 227"/>
                <a:gd name="T12" fmla="*/ 2147483647 w 210"/>
                <a:gd name="T13" fmla="*/ 2147483647 h 227"/>
                <a:gd name="T14" fmla="*/ 2147483647 w 210"/>
                <a:gd name="T15" fmla="*/ 2147483647 h 227"/>
                <a:gd name="T16" fmla="*/ 2147483647 w 210"/>
                <a:gd name="T17" fmla="*/ 2147483647 h 227"/>
                <a:gd name="T18" fmla="*/ 2147483647 w 210"/>
                <a:gd name="T19" fmla="*/ 2147483647 h 2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227">
                  <a:moveTo>
                    <a:pt x="104" y="0"/>
                  </a:moveTo>
                  <a:cubicBezTo>
                    <a:pt x="172" y="0"/>
                    <a:pt x="209" y="51"/>
                    <a:pt x="209" y="113"/>
                  </a:cubicBezTo>
                  <a:cubicBezTo>
                    <a:pt x="209" y="175"/>
                    <a:pt x="172" y="226"/>
                    <a:pt x="104" y="226"/>
                  </a:cubicBezTo>
                  <a:cubicBezTo>
                    <a:pt x="37" y="226"/>
                    <a:pt x="0" y="175"/>
                    <a:pt x="0" y="113"/>
                  </a:cubicBezTo>
                  <a:cubicBezTo>
                    <a:pt x="0" y="48"/>
                    <a:pt x="37" y="0"/>
                    <a:pt x="104" y="0"/>
                  </a:cubicBezTo>
                  <a:close/>
                  <a:moveTo>
                    <a:pt x="104" y="195"/>
                  </a:moveTo>
                  <a:cubicBezTo>
                    <a:pt x="141" y="195"/>
                    <a:pt x="172" y="166"/>
                    <a:pt x="172" y="113"/>
                  </a:cubicBezTo>
                  <a:cubicBezTo>
                    <a:pt x="172" y="59"/>
                    <a:pt x="141" y="31"/>
                    <a:pt x="104" y="31"/>
                  </a:cubicBezTo>
                  <a:cubicBezTo>
                    <a:pt x="68" y="31"/>
                    <a:pt x="37" y="63"/>
                    <a:pt x="37" y="113"/>
                  </a:cubicBezTo>
                  <a:cubicBezTo>
                    <a:pt x="39" y="164"/>
                    <a:pt x="68" y="195"/>
                    <a:pt x="104" y="195"/>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49" name="Freeform 87"/>
            <p:cNvSpPr>
              <a:spLocks noChangeArrowheads="1"/>
            </p:cNvSpPr>
            <p:nvPr/>
          </p:nvSpPr>
          <p:spPr bwMode="auto">
            <a:xfrm>
              <a:off x="7770901" y="2552700"/>
              <a:ext cx="65992" cy="80010"/>
            </a:xfrm>
            <a:custGeom>
              <a:avLst/>
              <a:gdLst>
                <a:gd name="T0" fmla="*/ 2147483647 w 184"/>
                <a:gd name="T1" fmla="*/ 2147483647 h 221"/>
                <a:gd name="T2" fmla="*/ 2147483647 w 184"/>
                <a:gd name="T3" fmla="*/ 2147483647 h 221"/>
                <a:gd name="T4" fmla="*/ 2147483647 w 184"/>
                <a:gd name="T5" fmla="*/ 2147483647 h 221"/>
                <a:gd name="T6" fmla="*/ 2147483647 w 184"/>
                <a:gd name="T7" fmla="*/ 2147483647 h 221"/>
                <a:gd name="T8" fmla="*/ 2147483647 w 184"/>
                <a:gd name="T9" fmla="*/ 0 h 221"/>
                <a:gd name="T10" fmla="*/ 2147483647 w 184"/>
                <a:gd name="T11" fmla="*/ 2147483647 h 221"/>
                <a:gd name="T12" fmla="*/ 2147483647 w 184"/>
                <a:gd name="T13" fmla="*/ 2147483647 h 221"/>
                <a:gd name="T14" fmla="*/ 2147483647 w 184"/>
                <a:gd name="T15" fmla="*/ 2147483647 h 221"/>
                <a:gd name="T16" fmla="*/ 2147483647 w 184"/>
                <a:gd name="T17" fmla="*/ 2147483647 h 221"/>
                <a:gd name="T18" fmla="*/ 2147483647 w 184"/>
                <a:gd name="T19" fmla="*/ 2147483647 h 221"/>
                <a:gd name="T20" fmla="*/ 2147483647 w 184"/>
                <a:gd name="T21" fmla="*/ 2147483647 h 221"/>
                <a:gd name="T22" fmla="*/ 2147483647 w 184"/>
                <a:gd name="T23" fmla="*/ 2147483647 h 221"/>
                <a:gd name="T24" fmla="*/ 0 w 184"/>
                <a:gd name="T25" fmla="*/ 2147483647 h 221"/>
                <a:gd name="T26" fmla="*/ 0 w 184"/>
                <a:gd name="T27" fmla="*/ 2147483647 h 221"/>
                <a:gd name="T28" fmla="*/ 2147483647 w 184"/>
                <a:gd name="T29" fmla="*/ 2147483647 h 22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4" h="221">
                  <a:moveTo>
                    <a:pt x="5" y="5"/>
                  </a:moveTo>
                  <a:lnTo>
                    <a:pt x="39" y="5"/>
                  </a:lnTo>
                  <a:lnTo>
                    <a:pt x="39" y="39"/>
                  </a:lnTo>
                  <a:cubicBezTo>
                    <a:pt x="53" y="14"/>
                    <a:pt x="79" y="0"/>
                    <a:pt x="110" y="0"/>
                  </a:cubicBezTo>
                  <a:cubicBezTo>
                    <a:pt x="166" y="0"/>
                    <a:pt x="183" y="33"/>
                    <a:pt x="183" y="79"/>
                  </a:cubicBezTo>
                  <a:lnTo>
                    <a:pt x="183" y="220"/>
                  </a:lnTo>
                  <a:lnTo>
                    <a:pt x="147" y="220"/>
                  </a:lnTo>
                  <a:lnTo>
                    <a:pt x="147" y="73"/>
                  </a:lnTo>
                  <a:cubicBezTo>
                    <a:pt x="147" y="48"/>
                    <a:pt x="130" y="31"/>
                    <a:pt x="101" y="31"/>
                  </a:cubicBezTo>
                  <a:cubicBezTo>
                    <a:pt x="59" y="31"/>
                    <a:pt x="36" y="59"/>
                    <a:pt x="36" y="98"/>
                  </a:cubicBezTo>
                  <a:lnTo>
                    <a:pt x="36" y="220"/>
                  </a:lnTo>
                  <a:lnTo>
                    <a:pt x="0" y="220"/>
                  </a:lnTo>
                  <a:lnTo>
                    <a:pt x="0" y="5"/>
                  </a:lnTo>
                  <a:lnTo>
                    <a:pt x="5" y="5"/>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50" name="Freeform 88"/>
            <p:cNvSpPr>
              <a:spLocks noChangeArrowheads="1"/>
            </p:cNvSpPr>
            <p:nvPr/>
          </p:nvSpPr>
          <p:spPr bwMode="auto">
            <a:xfrm>
              <a:off x="7845777" y="2524760"/>
              <a:ext cx="41880" cy="109220"/>
            </a:xfrm>
            <a:custGeom>
              <a:avLst/>
              <a:gdLst>
                <a:gd name="T0" fmla="*/ 0 w 119"/>
                <a:gd name="T1" fmla="*/ 2147483647 h 303"/>
                <a:gd name="T2" fmla="*/ 0 w 119"/>
                <a:gd name="T3" fmla="*/ 2147483647 h 303"/>
                <a:gd name="T4" fmla="*/ 2147483647 w 119"/>
                <a:gd name="T5" fmla="*/ 2147483647 h 303"/>
                <a:gd name="T6" fmla="*/ 2147483647 w 119"/>
                <a:gd name="T7" fmla="*/ 2147483647 h 303"/>
                <a:gd name="T8" fmla="*/ 2147483647 w 119"/>
                <a:gd name="T9" fmla="*/ 0 h 303"/>
                <a:gd name="T10" fmla="*/ 2147483647 w 119"/>
                <a:gd name="T11" fmla="*/ 2147483647 h 303"/>
                <a:gd name="T12" fmla="*/ 2147483647 w 119"/>
                <a:gd name="T13" fmla="*/ 2147483647 h 303"/>
                <a:gd name="T14" fmla="*/ 2147483647 w 119"/>
                <a:gd name="T15" fmla="*/ 2147483647 h 303"/>
                <a:gd name="T16" fmla="*/ 2147483647 w 119"/>
                <a:gd name="T17" fmla="*/ 2147483647 h 303"/>
                <a:gd name="T18" fmla="*/ 2147483647 w 119"/>
                <a:gd name="T19" fmla="*/ 2147483647 h 303"/>
                <a:gd name="T20" fmla="*/ 2147483647 w 119"/>
                <a:gd name="T21" fmla="*/ 2147483647 h 303"/>
                <a:gd name="T22" fmla="*/ 2147483647 w 119"/>
                <a:gd name="T23" fmla="*/ 2147483647 h 303"/>
                <a:gd name="T24" fmla="*/ 2147483647 w 119"/>
                <a:gd name="T25" fmla="*/ 2147483647 h 303"/>
                <a:gd name="T26" fmla="*/ 2147483647 w 119"/>
                <a:gd name="T27" fmla="*/ 2147483647 h 303"/>
                <a:gd name="T28" fmla="*/ 2147483647 w 119"/>
                <a:gd name="T29" fmla="*/ 2147483647 h 303"/>
                <a:gd name="T30" fmla="*/ 2147483647 w 119"/>
                <a:gd name="T31" fmla="*/ 2147483647 h 303"/>
                <a:gd name="T32" fmla="*/ 0 w 119"/>
                <a:gd name="T33" fmla="*/ 2147483647 h 30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9" h="303">
                  <a:moveTo>
                    <a:pt x="0" y="116"/>
                  </a:moveTo>
                  <a:lnTo>
                    <a:pt x="0" y="85"/>
                  </a:lnTo>
                  <a:lnTo>
                    <a:pt x="36" y="85"/>
                  </a:lnTo>
                  <a:lnTo>
                    <a:pt x="36" y="54"/>
                  </a:lnTo>
                  <a:cubicBezTo>
                    <a:pt x="36" y="20"/>
                    <a:pt x="56" y="0"/>
                    <a:pt x="96" y="0"/>
                  </a:cubicBezTo>
                  <a:cubicBezTo>
                    <a:pt x="101" y="0"/>
                    <a:pt x="113" y="0"/>
                    <a:pt x="118" y="3"/>
                  </a:cubicBezTo>
                  <a:lnTo>
                    <a:pt x="118" y="34"/>
                  </a:lnTo>
                  <a:cubicBezTo>
                    <a:pt x="113" y="31"/>
                    <a:pt x="104" y="31"/>
                    <a:pt x="99" y="31"/>
                  </a:cubicBezTo>
                  <a:cubicBezTo>
                    <a:pt x="82" y="31"/>
                    <a:pt x="70" y="37"/>
                    <a:pt x="70" y="57"/>
                  </a:cubicBezTo>
                  <a:lnTo>
                    <a:pt x="70" y="88"/>
                  </a:lnTo>
                  <a:lnTo>
                    <a:pt x="113" y="88"/>
                  </a:lnTo>
                  <a:lnTo>
                    <a:pt x="113" y="119"/>
                  </a:lnTo>
                  <a:lnTo>
                    <a:pt x="70" y="119"/>
                  </a:lnTo>
                  <a:lnTo>
                    <a:pt x="70" y="302"/>
                  </a:lnTo>
                  <a:lnTo>
                    <a:pt x="34" y="302"/>
                  </a:lnTo>
                  <a:lnTo>
                    <a:pt x="34" y="116"/>
                  </a:lnTo>
                  <a:lnTo>
                    <a:pt x="0" y="116"/>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51" name="Freeform 89"/>
            <p:cNvSpPr>
              <a:spLocks noChangeArrowheads="1"/>
            </p:cNvSpPr>
            <p:nvPr/>
          </p:nvSpPr>
          <p:spPr bwMode="auto">
            <a:xfrm>
              <a:off x="7887656" y="2552700"/>
              <a:ext cx="73606" cy="81280"/>
            </a:xfrm>
            <a:custGeom>
              <a:avLst/>
              <a:gdLst>
                <a:gd name="T0" fmla="*/ 2147483647 w 202"/>
                <a:gd name="T1" fmla="*/ 2147483647 h 227"/>
                <a:gd name="T2" fmla="*/ 2147483647 w 202"/>
                <a:gd name="T3" fmla="*/ 2147483647 h 227"/>
                <a:gd name="T4" fmla="*/ 0 w 202"/>
                <a:gd name="T5" fmla="*/ 2147483647 h 227"/>
                <a:gd name="T6" fmla="*/ 2147483647 w 202"/>
                <a:gd name="T7" fmla="*/ 0 h 227"/>
                <a:gd name="T8" fmla="*/ 2147483647 w 202"/>
                <a:gd name="T9" fmla="*/ 2147483647 h 227"/>
                <a:gd name="T10" fmla="*/ 2147483647 w 202"/>
                <a:gd name="T11" fmla="*/ 2147483647 h 227"/>
                <a:gd name="T12" fmla="*/ 2147483647 w 202"/>
                <a:gd name="T13" fmla="*/ 2147483647 h 227"/>
                <a:gd name="T14" fmla="*/ 2147483647 w 202"/>
                <a:gd name="T15" fmla="*/ 2147483647 h 227"/>
                <a:gd name="T16" fmla="*/ 2147483647 w 202"/>
                <a:gd name="T17" fmla="*/ 2147483647 h 227"/>
                <a:gd name="T18" fmla="*/ 2147483647 w 202"/>
                <a:gd name="T19" fmla="*/ 2147483647 h 227"/>
                <a:gd name="T20" fmla="*/ 2147483647 w 202"/>
                <a:gd name="T21" fmla="*/ 2147483647 h 227"/>
                <a:gd name="T22" fmla="*/ 2147483647 w 202"/>
                <a:gd name="T23" fmla="*/ 2147483647 h 227"/>
                <a:gd name="T24" fmla="*/ 2147483647 w 202"/>
                <a:gd name="T25" fmla="*/ 2147483647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2" h="227">
                  <a:moveTo>
                    <a:pt x="198" y="153"/>
                  </a:moveTo>
                  <a:cubicBezTo>
                    <a:pt x="189" y="201"/>
                    <a:pt x="156" y="226"/>
                    <a:pt x="105" y="226"/>
                  </a:cubicBezTo>
                  <a:cubicBezTo>
                    <a:pt x="37" y="226"/>
                    <a:pt x="3" y="178"/>
                    <a:pt x="0" y="113"/>
                  </a:cubicBezTo>
                  <a:cubicBezTo>
                    <a:pt x="0" y="48"/>
                    <a:pt x="43" y="0"/>
                    <a:pt x="102" y="0"/>
                  </a:cubicBezTo>
                  <a:cubicBezTo>
                    <a:pt x="178" y="0"/>
                    <a:pt x="201" y="71"/>
                    <a:pt x="201" y="125"/>
                  </a:cubicBezTo>
                  <a:lnTo>
                    <a:pt x="40" y="125"/>
                  </a:lnTo>
                  <a:cubicBezTo>
                    <a:pt x="40" y="161"/>
                    <a:pt x="60" y="195"/>
                    <a:pt x="108" y="195"/>
                  </a:cubicBezTo>
                  <a:cubicBezTo>
                    <a:pt x="139" y="195"/>
                    <a:pt x="158" y="181"/>
                    <a:pt x="164" y="153"/>
                  </a:cubicBezTo>
                  <a:lnTo>
                    <a:pt x="198" y="153"/>
                  </a:lnTo>
                  <a:close/>
                  <a:moveTo>
                    <a:pt x="161" y="91"/>
                  </a:moveTo>
                  <a:cubicBezTo>
                    <a:pt x="158" y="57"/>
                    <a:pt x="136" y="29"/>
                    <a:pt x="99" y="29"/>
                  </a:cubicBezTo>
                  <a:cubicBezTo>
                    <a:pt x="62" y="29"/>
                    <a:pt x="40" y="57"/>
                    <a:pt x="37" y="91"/>
                  </a:cubicBezTo>
                  <a:lnTo>
                    <a:pt x="161" y="91"/>
                  </a:ln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52" name="Freeform 90"/>
            <p:cNvSpPr>
              <a:spLocks noChangeArrowheads="1"/>
            </p:cNvSpPr>
            <p:nvPr/>
          </p:nvSpPr>
          <p:spPr bwMode="auto">
            <a:xfrm>
              <a:off x="7971415" y="2552700"/>
              <a:ext cx="40610" cy="80010"/>
            </a:xfrm>
            <a:custGeom>
              <a:avLst/>
              <a:gdLst>
                <a:gd name="T0" fmla="*/ 2147483647 w 116"/>
                <a:gd name="T1" fmla="*/ 2147483647 h 221"/>
                <a:gd name="T2" fmla="*/ 2147483647 w 116"/>
                <a:gd name="T3" fmla="*/ 2147483647 h 221"/>
                <a:gd name="T4" fmla="*/ 2147483647 w 116"/>
                <a:gd name="T5" fmla="*/ 2147483647 h 221"/>
                <a:gd name="T6" fmla="*/ 2147483647 w 116"/>
                <a:gd name="T7" fmla="*/ 2147483647 h 221"/>
                <a:gd name="T8" fmla="*/ 2147483647 w 116"/>
                <a:gd name="T9" fmla="*/ 0 h 221"/>
                <a:gd name="T10" fmla="*/ 2147483647 w 116"/>
                <a:gd name="T11" fmla="*/ 2147483647 h 221"/>
                <a:gd name="T12" fmla="*/ 2147483647 w 116"/>
                <a:gd name="T13" fmla="*/ 2147483647 h 221"/>
                <a:gd name="T14" fmla="*/ 2147483647 w 116"/>
                <a:gd name="T15" fmla="*/ 2147483647 h 221"/>
                <a:gd name="T16" fmla="*/ 0 w 116"/>
                <a:gd name="T17" fmla="*/ 2147483647 h 221"/>
                <a:gd name="T18" fmla="*/ 0 w 116"/>
                <a:gd name="T19" fmla="*/ 2147483647 h 221"/>
                <a:gd name="T20" fmla="*/ 2147483647 w 116"/>
                <a:gd name="T21" fmla="*/ 2147483647 h 2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6" h="221">
                  <a:moveTo>
                    <a:pt x="3" y="5"/>
                  </a:moveTo>
                  <a:lnTo>
                    <a:pt x="36" y="5"/>
                  </a:lnTo>
                  <a:lnTo>
                    <a:pt x="36" y="50"/>
                  </a:lnTo>
                  <a:cubicBezTo>
                    <a:pt x="53" y="17"/>
                    <a:pt x="79" y="0"/>
                    <a:pt x="115" y="0"/>
                  </a:cubicBezTo>
                  <a:lnTo>
                    <a:pt x="115" y="36"/>
                  </a:lnTo>
                  <a:cubicBezTo>
                    <a:pt x="59" y="36"/>
                    <a:pt x="36" y="67"/>
                    <a:pt x="36" y="124"/>
                  </a:cubicBezTo>
                  <a:lnTo>
                    <a:pt x="36" y="220"/>
                  </a:lnTo>
                  <a:lnTo>
                    <a:pt x="0" y="220"/>
                  </a:lnTo>
                  <a:lnTo>
                    <a:pt x="0" y="5"/>
                  </a:lnTo>
                  <a:lnTo>
                    <a:pt x="3" y="5"/>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53" name="Freeform 91"/>
            <p:cNvSpPr>
              <a:spLocks noChangeArrowheads="1"/>
            </p:cNvSpPr>
            <p:nvPr/>
          </p:nvSpPr>
          <p:spPr bwMode="auto">
            <a:xfrm>
              <a:off x="8015833" y="2552700"/>
              <a:ext cx="72338" cy="81280"/>
            </a:xfrm>
            <a:custGeom>
              <a:avLst/>
              <a:gdLst>
                <a:gd name="T0" fmla="*/ 2147483647 w 201"/>
                <a:gd name="T1" fmla="*/ 2147483647 h 227"/>
                <a:gd name="T2" fmla="*/ 2147483647 w 201"/>
                <a:gd name="T3" fmla="*/ 2147483647 h 227"/>
                <a:gd name="T4" fmla="*/ 0 w 201"/>
                <a:gd name="T5" fmla="*/ 2147483647 h 227"/>
                <a:gd name="T6" fmla="*/ 2147483647 w 201"/>
                <a:gd name="T7" fmla="*/ 0 h 227"/>
                <a:gd name="T8" fmla="*/ 2147483647 w 201"/>
                <a:gd name="T9" fmla="*/ 2147483647 h 227"/>
                <a:gd name="T10" fmla="*/ 2147483647 w 201"/>
                <a:gd name="T11" fmla="*/ 2147483647 h 227"/>
                <a:gd name="T12" fmla="*/ 2147483647 w 201"/>
                <a:gd name="T13" fmla="*/ 2147483647 h 227"/>
                <a:gd name="T14" fmla="*/ 2147483647 w 201"/>
                <a:gd name="T15" fmla="*/ 2147483647 h 227"/>
                <a:gd name="T16" fmla="*/ 2147483647 w 201"/>
                <a:gd name="T17" fmla="*/ 2147483647 h 227"/>
                <a:gd name="T18" fmla="*/ 2147483647 w 201"/>
                <a:gd name="T19" fmla="*/ 2147483647 h 227"/>
                <a:gd name="T20" fmla="*/ 2147483647 w 201"/>
                <a:gd name="T21" fmla="*/ 2147483647 h 227"/>
                <a:gd name="T22" fmla="*/ 2147483647 w 201"/>
                <a:gd name="T23" fmla="*/ 2147483647 h 227"/>
                <a:gd name="T24" fmla="*/ 2147483647 w 201"/>
                <a:gd name="T25" fmla="*/ 2147483647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1" h="227">
                  <a:moveTo>
                    <a:pt x="198" y="153"/>
                  </a:moveTo>
                  <a:cubicBezTo>
                    <a:pt x="189" y="201"/>
                    <a:pt x="155" y="226"/>
                    <a:pt x="105" y="226"/>
                  </a:cubicBezTo>
                  <a:cubicBezTo>
                    <a:pt x="37" y="226"/>
                    <a:pt x="3" y="178"/>
                    <a:pt x="0" y="113"/>
                  </a:cubicBezTo>
                  <a:cubicBezTo>
                    <a:pt x="0" y="48"/>
                    <a:pt x="42" y="0"/>
                    <a:pt x="102" y="0"/>
                  </a:cubicBezTo>
                  <a:cubicBezTo>
                    <a:pt x="178" y="0"/>
                    <a:pt x="200" y="71"/>
                    <a:pt x="200" y="125"/>
                  </a:cubicBezTo>
                  <a:lnTo>
                    <a:pt x="40" y="125"/>
                  </a:lnTo>
                  <a:cubicBezTo>
                    <a:pt x="40" y="161"/>
                    <a:pt x="59" y="195"/>
                    <a:pt x="107" y="195"/>
                  </a:cubicBezTo>
                  <a:cubicBezTo>
                    <a:pt x="138" y="195"/>
                    <a:pt x="158" y="181"/>
                    <a:pt x="164" y="153"/>
                  </a:cubicBezTo>
                  <a:lnTo>
                    <a:pt x="198" y="153"/>
                  </a:lnTo>
                  <a:close/>
                  <a:moveTo>
                    <a:pt x="164" y="91"/>
                  </a:moveTo>
                  <a:cubicBezTo>
                    <a:pt x="161" y="57"/>
                    <a:pt x="138" y="29"/>
                    <a:pt x="102" y="29"/>
                  </a:cubicBezTo>
                  <a:cubicBezTo>
                    <a:pt x="65" y="29"/>
                    <a:pt x="42" y="57"/>
                    <a:pt x="40" y="91"/>
                  </a:cubicBezTo>
                  <a:lnTo>
                    <a:pt x="164" y="91"/>
                  </a:ln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54" name="Freeform 92"/>
            <p:cNvSpPr>
              <a:spLocks noChangeArrowheads="1"/>
            </p:cNvSpPr>
            <p:nvPr/>
          </p:nvSpPr>
          <p:spPr bwMode="auto">
            <a:xfrm>
              <a:off x="8098323" y="2552700"/>
              <a:ext cx="65992" cy="80010"/>
            </a:xfrm>
            <a:custGeom>
              <a:avLst/>
              <a:gdLst>
                <a:gd name="T0" fmla="*/ 2147483647 w 184"/>
                <a:gd name="T1" fmla="*/ 2147483647 h 221"/>
                <a:gd name="T2" fmla="*/ 2147483647 w 184"/>
                <a:gd name="T3" fmla="*/ 2147483647 h 221"/>
                <a:gd name="T4" fmla="*/ 2147483647 w 184"/>
                <a:gd name="T5" fmla="*/ 2147483647 h 221"/>
                <a:gd name="T6" fmla="*/ 2147483647 w 184"/>
                <a:gd name="T7" fmla="*/ 2147483647 h 221"/>
                <a:gd name="T8" fmla="*/ 2147483647 w 184"/>
                <a:gd name="T9" fmla="*/ 0 h 221"/>
                <a:gd name="T10" fmla="*/ 2147483647 w 184"/>
                <a:gd name="T11" fmla="*/ 2147483647 h 221"/>
                <a:gd name="T12" fmla="*/ 2147483647 w 184"/>
                <a:gd name="T13" fmla="*/ 2147483647 h 221"/>
                <a:gd name="T14" fmla="*/ 2147483647 w 184"/>
                <a:gd name="T15" fmla="*/ 2147483647 h 221"/>
                <a:gd name="T16" fmla="*/ 2147483647 w 184"/>
                <a:gd name="T17" fmla="*/ 2147483647 h 221"/>
                <a:gd name="T18" fmla="*/ 2147483647 w 184"/>
                <a:gd name="T19" fmla="*/ 2147483647 h 221"/>
                <a:gd name="T20" fmla="*/ 2147483647 w 184"/>
                <a:gd name="T21" fmla="*/ 2147483647 h 221"/>
                <a:gd name="T22" fmla="*/ 2147483647 w 184"/>
                <a:gd name="T23" fmla="*/ 2147483647 h 221"/>
                <a:gd name="T24" fmla="*/ 0 w 184"/>
                <a:gd name="T25" fmla="*/ 2147483647 h 221"/>
                <a:gd name="T26" fmla="*/ 0 w 184"/>
                <a:gd name="T27" fmla="*/ 2147483647 h 221"/>
                <a:gd name="T28" fmla="*/ 2147483647 w 184"/>
                <a:gd name="T29" fmla="*/ 2147483647 h 22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4" h="221">
                  <a:moveTo>
                    <a:pt x="5" y="5"/>
                  </a:moveTo>
                  <a:lnTo>
                    <a:pt x="39" y="5"/>
                  </a:lnTo>
                  <a:lnTo>
                    <a:pt x="39" y="39"/>
                  </a:lnTo>
                  <a:cubicBezTo>
                    <a:pt x="53" y="14"/>
                    <a:pt x="79" y="0"/>
                    <a:pt x="110" y="0"/>
                  </a:cubicBezTo>
                  <a:cubicBezTo>
                    <a:pt x="166" y="0"/>
                    <a:pt x="183" y="33"/>
                    <a:pt x="183" y="79"/>
                  </a:cubicBezTo>
                  <a:lnTo>
                    <a:pt x="183" y="220"/>
                  </a:lnTo>
                  <a:lnTo>
                    <a:pt x="146" y="220"/>
                  </a:lnTo>
                  <a:lnTo>
                    <a:pt x="146" y="73"/>
                  </a:lnTo>
                  <a:cubicBezTo>
                    <a:pt x="146" y="48"/>
                    <a:pt x="129" y="31"/>
                    <a:pt x="101" y="31"/>
                  </a:cubicBezTo>
                  <a:cubicBezTo>
                    <a:pt x="59" y="31"/>
                    <a:pt x="36" y="59"/>
                    <a:pt x="36" y="98"/>
                  </a:cubicBezTo>
                  <a:lnTo>
                    <a:pt x="36" y="220"/>
                  </a:lnTo>
                  <a:lnTo>
                    <a:pt x="0" y="220"/>
                  </a:lnTo>
                  <a:lnTo>
                    <a:pt x="0" y="5"/>
                  </a:lnTo>
                  <a:lnTo>
                    <a:pt x="5" y="5"/>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55" name="Freeform 93"/>
            <p:cNvSpPr>
              <a:spLocks noChangeArrowheads="1"/>
            </p:cNvSpPr>
            <p:nvPr/>
          </p:nvSpPr>
          <p:spPr bwMode="auto">
            <a:xfrm>
              <a:off x="8175736" y="2552700"/>
              <a:ext cx="71068" cy="81280"/>
            </a:xfrm>
            <a:custGeom>
              <a:avLst/>
              <a:gdLst>
                <a:gd name="T0" fmla="*/ 2147483647 w 199"/>
                <a:gd name="T1" fmla="*/ 2147483647 h 227"/>
                <a:gd name="T2" fmla="*/ 2147483647 w 199"/>
                <a:gd name="T3" fmla="*/ 2147483647 h 227"/>
                <a:gd name="T4" fmla="*/ 2147483647 w 199"/>
                <a:gd name="T5" fmla="*/ 2147483647 h 227"/>
                <a:gd name="T6" fmla="*/ 2147483647 w 199"/>
                <a:gd name="T7" fmla="*/ 2147483647 h 227"/>
                <a:gd name="T8" fmla="*/ 2147483647 w 199"/>
                <a:gd name="T9" fmla="*/ 2147483647 h 227"/>
                <a:gd name="T10" fmla="*/ 2147483647 w 199"/>
                <a:gd name="T11" fmla="*/ 2147483647 h 227"/>
                <a:gd name="T12" fmla="*/ 0 w 199"/>
                <a:gd name="T13" fmla="*/ 2147483647 h 227"/>
                <a:gd name="T14" fmla="*/ 2147483647 w 199"/>
                <a:gd name="T15" fmla="*/ 0 h 227"/>
                <a:gd name="T16" fmla="*/ 2147483647 w 199"/>
                <a:gd name="T17" fmla="*/ 2147483647 h 227"/>
                <a:gd name="T18" fmla="*/ 2147483647 w 199"/>
                <a:gd name="T19" fmla="*/ 2147483647 h 227"/>
                <a:gd name="T20" fmla="*/ 2147483647 w 199"/>
                <a:gd name="T21" fmla="*/ 2147483647 h 22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9" h="227">
                  <a:moveTo>
                    <a:pt x="107" y="31"/>
                  </a:moveTo>
                  <a:cubicBezTo>
                    <a:pt x="56" y="31"/>
                    <a:pt x="39" y="74"/>
                    <a:pt x="39" y="116"/>
                  </a:cubicBezTo>
                  <a:cubicBezTo>
                    <a:pt x="39" y="156"/>
                    <a:pt x="56" y="195"/>
                    <a:pt x="102" y="195"/>
                  </a:cubicBezTo>
                  <a:cubicBezTo>
                    <a:pt x="135" y="195"/>
                    <a:pt x="155" y="175"/>
                    <a:pt x="161" y="142"/>
                  </a:cubicBezTo>
                  <a:lnTo>
                    <a:pt x="198" y="142"/>
                  </a:lnTo>
                  <a:cubicBezTo>
                    <a:pt x="189" y="195"/>
                    <a:pt x="158" y="226"/>
                    <a:pt x="102" y="226"/>
                  </a:cubicBezTo>
                  <a:cubicBezTo>
                    <a:pt x="37" y="226"/>
                    <a:pt x="0" y="181"/>
                    <a:pt x="0" y="116"/>
                  </a:cubicBezTo>
                  <a:cubicBezTo>
                    <a:pt x="0" y="51"/>
                    <a:pt x="34" y="0"/>
                    <a:pt x="102" y="0"/>
                  </a:cubicBezTo>
                  <a:cubicBezTo>
                    <a:pt x="150" y="0"/>
                    <a:pt x="189" y="23"/>
                    <a:pt x="195" y="74"/>
                  </a:cubicBezTo>
                  <a:lnTo>
                    <a:pt x="161" y="74"/>
                  </a:lnTo>
                  <a:cubicBezTo>
                    <a:pt x="155" y="46"/>
                    <a:pt x="138" y="31"/>
                    <a:pt x="107" y="31"/>
                  </a:cubicBez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56" name="Freeform 94"/>
            <p:cNvSpPr>
              <a:spLocks noChangeArrowheads="1"/>
            </p:cNvSpPr>
            <p:nvPr/>
          </p:nvSpPr>
          <p:spPr bwMode="auto">
            <a:xfrm>
              <a:off x="8254419" y="2552700"/>
              <a:ext cx="73606" cy="81280"/>
            </a:xfrm>
            <a:custGeom>
              <a:avLst/>
              <a:gdLst>
                <a:gd name="T0" fmla="*/ 2147483647 w 201"/>
                <a:gd name="T1" fmla="*/ 2147483647 h 227"/>
                <a:gd name="T2" fmla="*/ 2147483647 w 201"/>
                <a:gd name="T3" fmla="*/ 2147483647 h 227"/>
                <a:gd name="T4" fmla="*/ 0 w 201"/>
                <a:gd name="T5" fmla="*/ 2147483647 h 227"/>
                <a:gd name="T6" fmla="*/ 2147483647 w 201"/>
                <a:gd name="T7" fmla="*/ 0 h 227"/>
                <a:gd name="T8" fmla="*/ 2147483647 w 201"/>
                <a:gd name="T9" fmla="*/ 2147483647 h 227"/>
                <a:gd name="T10" fmla="*/ 2147483647 w 201"/>
                <a:gd name="T11" fmla="*/ 2147483647 h 227"/>
                <a:gd name="T12" fmla="*/ 2147483647 w 201"/>
                <a:gd name="T13" fmla="*/ 2147483647 h 227"/>
                <a:gd name="T14" fmla="*/ 2147483647 w 201"/>
                <a:gd name="T15" fmla="*/ 2147483647 h 227"/>
                <a:gd name="T16" fmla="*/ 2147483647 w 201"/>
                <a:gd name="T17" fmla="*/ 2147483647 h 227"/>
                <a:gd name="T18" fmla="*/ 2147483647 w 201"/>
                <a:gd name="T19" fmla="*/ 2147483647 h 227"/>
                <a:gd name="T20" fmla="*/ 2147483647 w 201"/>
                <a:gd name="T21" fmla="*/ 2147483647 h 227"/>
                <a:gd name="T22" fmla="*/ 2147483647 w 201"/>
                <a:gd name="T23" fmla="*/ 2147483647 h 227"/>
                <a:gd name="T24" fmla="*/ 2147483647 w 201"/>
                <a:gd name="T25" fmla="*/ 2147483647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1" h="227">
                  <a:moveTo>
                    <a:pt x="198" y="153"/>
                  </a:moveTo>
                  <a:cubicBezTo>
                    <a:pt x="189" y="201"/>
                    <a:pt x="155" y="226"/>
                    <a:pt x="105" y="226"/>
                  </a:cubicBezTo>
                  <a:cubicBezTo>
                    <a:pt x="37" y="226"/>
                    <a:pt x="3" y="178"/>
                    <a:pt x="0" y="113"/>
                  </a:cubicBezTo>
                  <a:cubicBezTo>
                    <a:pt x="0" y="48"/>
                    <a:pt x="42" y="0"/>
                    <a:pt x="102" y="0"/>
                  </a:cubicBezTo>
                  <a:cubicBezTo>
                    <a:pt x="178" y="0"/>
                    <a:pt x="200" y="71"/>
                    <a:pt x="200" y="125"/>
                  </a:cubicBezTo>
                  <a:lnTo>
                    <a:pt x="40" y="125"/>
                  </a:lnTo>
                  <a:cubicBezTo>
                    <a:pt x="40" y="161"/>
                    <a:pt x="59" y="195"/>
                    <a:pt x="107" y="195"/>
                  </a:cubicBezTo>
                  <a:cubicBezTo>
                    <a:pt x="138" y="195"/>
                    <a:pt x="158" y="181"/>
                    <a:pt x="164" y="153"/>
                  </a:cubicBezTo>
                  <a:lnTo>
                    <a:pt x="198" y="153"/>
                  </a:lnTo>
                  <a:close/>
                  <a:moveTo>
                    <a:pt x="164" y="91"/>
                  </a:moveTo>
                  <a:cubicBezTo>
                    <a:pt x="161" y="57"/>
                    <a:pt x="138" y="29"/>
                    <a:pt x="102" y="29"/>
                  </a:cubicBezTo>
                  <a:cubicBezTo>
                    <a:pt x="65" y="29"/>
                    <a:pt x="42" y="57"/>
                    <a:pt x="40" y="91"/>
                  </a:cubicBezTo>
                  <a:lnTo>
                    <a:pt x="164" y="91"/>
                  </a:ln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grpSp>
      <p:grpSp>
        <p:nvGrpSpPr>
          <p:cNvPr id="57" name="Group 621"/>
          <p:cNvGrpSpPr>
            <a:grpSpLocks/>
          </p:cNvGrpSpPr>
          <p:nvPr userDrawn="1"/>
        </p:nvGrpSpPr>
        <p:grpSpPr bwMode="auto">
          <a:xfrm>
            <a:off x="9448801" y="5861051"/>
            <a:ext cx="2290233" cy="620183"/>
            <a:chOff x="6962775" y="5192713"/>
            <a:chExt cx="1373188" cy="371475"/>
          </a:xfrm>
        </p:grpSpPr>
        <p:sp>
          <p:nvSpPr>
            <p:cNvPr id="58" name="Freeform 95"/>
            <p:cNvSpPr>
              <a:spLocks noChangeArrowheads="1"/>
            </p:cNvSpPr>
            <p:nvPr/>
          </p:nvSpPr>
          <p:spPr bwMode="auto">
            <a:xfrm>
              <a:off x="7575760" y="5192713"/>
              <a:ext cx="52034" cy="81141"/>
            </a:xfrm>
            <a:custGeom>
              <a:avLst/>
              <a:gdLst>
                <a:gd name="T0" fmla="*/ 2147483647 w 145"/>
                <a:gd name="T1" fmla="*/ 0 h 224"/>
                <a:gd name="T2" fmla="*/ 2147483647 w 145"/>
                <a:gd name="T3" fmla="*/ 2147483647 h 224"/>
                <a:gd name="T4" fmla="*/ 2147483647 w 145"/>
                <a:gd name="T5" fmla="*/ 2147483647 h 224"/>
                <a:gd name="T6" fmla="*/ 2147483647 w 145"/>
                <a:gd name="T7" fmla="*/ 2147483647 h 224"/>
                <a:gd name="T8" fmla="*/ 2147483647 w 145"/>
                <a:gd name="T9" fmla="*/ 2147483647 h 224"/>
                <a:gd name="T10" fmla="*/ 2147483647 w 145"/>
                <a:gd name="T11" fmla="*/ 2147483647 h 224"/>
                <a:gd name="T12" fmla="*/ 2147483647 w 145"/>
                <a:gd name="T13" fmla="*/ 2147483647 h 224"/>
                <a:gd name="T14" fmla="*/ 2147483647 w 145"/>
                <a:gd name="T15" fmla="*/ 2147483647 h 224"/>
                <a:gd name="T16" fmla="*/ 0 w 145"/>
                <a:gd name="T17" fmla="*/ 2147483647 h 224"/>
                <a:gd name="T18" fmla="*/ 0 w 145"/>
                <a:gd name="T19" fmla="*/ 0 h 224"/>
                <a:gd name="T20" fmla="*/ 2147483647 w 145"/>
                <a:gd name="T21" fmla="*/ 0 h 2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5" h="224">
                  <a:moveTo>
                    <a:pt x="144" y="0"/>
                  </a:moveTo>
                  <a:lnTo>
                    <a:pt x="144" y="25"/>
                  </a:lnTo>
                  <a:lnTo>
                    <a:pt x="28" y="25"/>
                  </a:lnTo>
                  <a:lnTo>
                    <a:pt x="28" y="96"/>
                  </a:lnTo>
                  <a:lnTo>
                    <a:pt x="130" y="96"/>
                  </a:lnTo>
                  <a:lnTo>
                    <a:pt x="130" y="121"/>
                  </a:lnTo>
                  <a:lnTo>
                    <a:pt x="28" y="121"/>
                  </a:lnTo>
                  <a:lnTo>
                    <a:pt x="28" y="223"/>
                  </a:lnTo>
                  <a:lnTo>
                    <a:pt x="0" y="223"/>
                  </a:lnTo>
                  <a:lnTo>
                    <a:pt x="0" y="0"/>
                  </a:lnTo>
                  <a:lnTo>
                    <a:pt x="144"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59" name="Freeform 96"/>
            <p:cNvSpPr>
              <a:spLocks noChangeArrowheads="1"/>
            </p:cNvSpPr>
            <p:nvPr/>
          </p:nvSpPr>
          <p:spPr bwMode="auto">
            <a:xfrm>
              <a:off x="7632870" y="5211730"/>
              <a:ext cx="53303" cy="62124"/>
            </a:xfrm>
            <a:custGeom>
              <a:avLst/>
              <a:gdLst>
                <a:gd name="T0" fmla="*/ 2147483647 w 151"/>
                <a:gd name="T1" fmla="*/ 2147483647 h 171"/>
                <a:gd name="T2" fmla="*/ 0 w 151"/>
                <a:gd name="T3" fmla="*/ 2147483647 h 171"/>
                <a:gd name="T4" fmla="*/ 2147483647 w 151"/>
                <a:gd name="T5" fmla="*/ 0 h 171"/>
                <a:gd name="T6" fmla="*/ 2147483647 w 151"/>
                <a:gd name="T7" fmla="*/ 2147483647 h 171"/>
                <a:gd name="T8" fmla="*/ 2147483647 w 151"/>
                <a:gd name="T9" fmla="*/ 2147483647 h 171"/>
                <a:gd name="T10" fmla="*/ 2147483647 w 151"/>
                <a:gd name="T11" fmla="*/ 2147483647 h 171"/>
                <a:gd name="T12" fmla="*/ 2147483647 w 151"/>
                <a:gd name="T13" fmla="*/ 2147483647 h 171"/>
                <a:gd name="T14" fmla="*/ 2147483647 w 151"/>
                <a:gd name="T15" fmla="*/ 2147483647 h 171"/>
                <a:gd name="T16" fmla="*/ 2147483647 w 151"/>
                <a:gd name="T17" fmla="*/ 2147483647 h 171"/>
                <a:gd name="T18" fmla="*/ 2147483647 w 151"/>
                <a:gd name="T19" fmla="*/ 2147483647 h 171"/>
                <a:gd name="T20" fmla="*/ 2147483647 w 151"/>
                <a:gd name="T21" fmla="*/ 2147483647 h 171"/>
                <a:gd name="T22" fmla="*/ 2147483647 w 151"/>
                <a:gd name="T23" fmla="*/ 2147483647 h 171"/>
                <a:gd name="T24" fmla="*/ 2147483647 w 151"/>
                <a:gd name="T25" fmla="*/ 2147483647 h 1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1" h="171">
                  <a:moveTo>
                    <a:pt x="76" y="170"/>
                  </a:moveTo>
                  <a:cubicBezTo>
                    <a:pt x="25" y="170"/>
                    <a:pt x="0" y="133"/>
                    <a:pt x="0" y="85"/>
                  </a:cubicBezTo>
                  <a:cubicBezTo>
                    <a:pt x="0" y="37"/>
                    <a:pt x="31" y="0"/>
                    <a:pt x="76" y="0"/>
                  </a:cubicBezTo>
                  <a:cubicBezTo>
                    <a:pt x="133" y="0"/>
                    <a:pt x="150" y="54"/>
                    <a:pt x="150" y="93"/>
                  </a:cubicBezTo>
                  <a:lnTo>
                    <a:pt x="28" y="93"/>
                  </a:lnTo>
                  <a:cubicBezTo>
                    <a:pt x="28" y="122"/>
                    <a:pt x="42" y="147"/>
                    <a:pt x="79" y="147"/>
                  </a:cubicBezTo>
                  <a:cubicBezTo>
                    <a:pt x="102" y="147"/>
                    <a:pt x="116" y="136"/>
                    <a:pt x="121" y="116"/>
                  </a:cubicBezTo>
                  <a:lnTo>
                    <a:pt x="144" y="116"/>
                  </a:lnTo>
                  <a:cubicBezTo>
                    <a:pt x="135" y="153"/>
                    <a:pt x="113" y="170"/>
                    <a:pt x="76" y="170"/>
                  </a:cubicBezTo>
                  <a:close/>
                  <a:moveTo>
                    <a:pt x="119" y="71"/>
                  </a:moveTo>
                  <a:cubicBezTo>
                    <a:pt x="116" y="45"/>
                    <a:pt x="99" y="26"/>
                    <a:pt x="73" y="26"/>
                  </a:cubicBezTo>
                  <a:cubicBezTo>
                    <a:pt x="45" y="26"/>
                    <a:pt x="28" y="45"/>
                    <a:pt x="28" y="71"/>
                  </a:cubicBezTo>
                  <a:lnTo>
                    <a:pt x="119" y="71"/>
                  </a:ln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60" name="Freeform 97"/>
            <p:cNvSpPr>
              <a:spLocks noChangeArrowheads="1"/>
            </p:cNvSpPr>
            <p:nvPr/>
          </p:nvSpPr>
          <p:spPr bwMode="auto">
            <a:xfrm>
              <a:off x="7692519" y="5192713"/>
              <a:ext cx="54572" cy="81141"/>
            </a:xfrm>
            <a:custGeom>
              <a:avLst/>
              <a:gdLst>
                <a:gd name="T0" fmla="*/ 0 w 151"/>
                <a:gd name="T1" fmla="*/ 0 h 227"/>
                <a:gd name="T2" fmla="*/ 2147483647 w 151"/>
                <a:gd name="T3" fmla="*/ 0 h 227"/>
                <a:gd name="T4" fmla="*/ 2147483647 w 151"/>
                <a:gd name="T5" fmla="*/ 2147483647 h 227"/>
                <a:gd name="T6" fmla="*/ 2147483647 w 151"/>
                <a:gd name="T7" fmla="*/ 2147483647 h 227"/>
                <a:gd name="T8" fmla="*/ 2147483647 w 151"/>
                <a:gd name="T9" fmla="*/ 2147483647 h 227"/>
                <a:gd name="T10" fmla="*/ 2147483647 w 151"/>
                <a:gd name="T11" fmla="*/ 2147483647 h 227"/>
                <a:gd name="T12" fmla="*/ 2147483647 w 151"/>
                <a:gd name="T13" fmla="*/ 2147483647 h 227"/>
                <a:gd name="T14" fmla="*/ 2147483647 w 151"/>
                <a:gd name="T15" fmla="*/ 2147483647 h 227"/>
                <a:gd name="T16" fmla="*/ 2147483647 w 151"/>
                <a:gd name="T17" fmla="*/ 2147483647 h 227"/>
                <a:gd name="T18" fmla="*/ 2147483647 w 151"/>
                <a:gd name="T19" fmla="*/ 2147483647 h 227"/>
                <a:gd name="T20" fmla="*/ 0 w 151"/>
                <a:gd name="T21" fmla="*/ 2147483647 h 227"/>
                <a:gd name="T22" fmla="*/ 0 w 151"/>
                <a:gd name="T23" fmla="*/ 0 h 227"/>
                <a:gd name="T24" fmla="*/ 2147483647 w 151"/>
                <a:gd name="T25" fmla="*/ 2147483647 h 227"/>
                <a:gd name="T26" fmla="*/ 2147483647 w 151"/>
                <a:gd name="T27" fmla="*/ 2147483647 h 227"/>
                <a:gd name="T28" fmla="*/ 2147483647 w 151"/>
                <a:gd name="T29" fmla="*/ 2147483647 h 227"/>
                <a:gd name="T30" fmla="*/ 2147483647 w 151"/>
                <a:gd name="T31" fmla="*/ 2147483647 h 227"/>
                <a:gd name="T32" fmla="*/ 2147483647 w 151"/>
                <a:gd name="T33" fmla="*/ 2147483647 h 2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1" h="227">
                  <a:moveTo>
                    <a:pt x="0" y="0"/>
                  </a:moveTo>
                  <a:lnTo>
                    <a:pt x="26" y="0"/>
                  </a:lnTo>
                  <a:lnTo>
                    <a:pt x="26" y="82"/>
                  </a:lnTo>
                  <a:cubicBezTo>
                    <a:pt x="34" y="65"/>
                    <a:pt x="54" y="56"/>
                    <a:pt x="77" y="56"/>
                  </a:cubicBezTo>
                  <a:cubicBezTo>
                    <a:pt x="124" y="56"/>
                    <a:pt x="150" y="96"/>
                    <a:pt x="150" y="141"/>
                  </a:cubicBezTo>
                  <a:cubicBezTo>
                    <a:pt x="150" y="186"/>
                    <a:pt x="124" y="226"/>
                    <a:pt x="77" y="226"/>
                  </a:cubicBezTo>
                  <a:cubicBezTo>
                    <a:pt x="60" y="226"/>
                    <a:pt x="37" y="220"/>
                    <a:pt x="26" y="200"/>
                  </a:cubicBezTo>
                  <a:lnTo>
                    <a:pt x="26" y="223"/>
                  </a:lnTo>
                  <a:lnTo>
                    <a:pt x="0" y="223"/>
                  </a:lnTo>
                  <a:lnTo>
                    <a:pt x="0" y="0"/>
                  </a:lnTo>
                  <a:close/>
                  <a:moveTo>
                    <a:pt x="74" y="82"/>
                  </a:moveTo>
                  <a:cubicBezTo>
                    <a:pt x="37" y="82"/>
                    <a:pt x="26" y="113"/>
                    <a:pt x="26" y="141"/>
                  </a:cubicBezTo>
                  <a:cubicBezTo>
                    <a:pt x="26" y="172"/>
                    <a:pt x="41" y="203"/>
                    <a:pt x="77" y="203"/>
                  </a:cubicBezTo>
                  <a:cubicBezTo>
                    <a:pt x="114" y="203"/>
                    <a:pt x="124" y="172"/>
                    <a:pt x="124" y="141"/>
                  </a:cubicBezTo>
                  <a:cubicBezTo>
                    <a:pt x="124" y="110"/>
                    <a:pt x="108" y="82"/>
                    <a:pt x="74" y="82"/>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61" name="Freeform 98"/>
            <p:cNvSpPr>
              <a:spLocks noChangeArrowheads="1"/>
            </p:cNvSpPr>
            <p:nvPr/>
          </p:nvSpPr>
          <p:spPr bwMode="auto">
            <a:xfrm>
              <a:off x="7755975" y="5211730"/>
              <a:ext cx="31728" cy="60856"/>
            </a:xfrm>
            <a:custGeom>
              <a:avLst/>
              <a:gdLst>
                <a:gd name="T0" fmla="*/ 0 w 86"/>
                <a:gd name="T1" fmla="*/ 2147483647 h 168"/>
                <a:gd name="T2" fmla="*/ 2147483647 w 86"/>
                <a:gd name="T3" fmla="*/ 2147483647 h 168"/>
                <a:gd name="T4" fmla="*/ 2147483647 w 86"/>
                <a:gd name="T5" fmla="*/ 2147483647 h 168"/>
                <a:gd name="T6" fmla="*/ 2147483647 w 86"/>
                <a:gd name="T7" fmla="*/ 2147483647 h 168"/>
                <a:gd name="T8" fmla="*/ 2147483647 w 86"/>
                <a:gd name="T9" fmla="*/ 2147483647 h 168"/>
                <a:gd name="T10" fmla="*/ 2147483647 w 86"/>
                <a:gd name="T11" fmla="*/ 2147483647 h 168"/>
                <a:gd name="T12" fmla="*/ 2147483647 w 86"/>
                <a:gd name="T13" fmla="*/ 2147483647 h 168"/>
                <a:gd name="T14" fmla="*/ 2147483647 w 86"/>
                <a:gd name="T15" fmla="*/ 2147483647 h 168"/>
                <a:gd name="T16" fmla="*/ 0 w 86"/>
                <a:gd name="T17" fmla="*/ 2147483647 h 168"/>
                <a:gd name="T18" fmla="*/ 0 w 86"/>
                <a:gd name="T19" fmla="*/ 2147483647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168">
                  <a:moveTo>
                    <a:pt x="0" y="6"/>
                  </a:moveTo>
                  <a:lnTo>
                    <a:pt x="26" y="6"/>
                  </a:lnTo>
                  <a:lnTo>
                    <a:pt x="26" y="40"/>
                  </a:lnTo>
                  <a:cubicBezTo>
                    <a:pt x="40" y="14"/>
                    <a:pt x="57" y="0"/>
                    <a:pt x="85" y="3"/>
                  </a:cubicBezTo>
                  <a:lnTo>
                    <a:pt x="85" y="31"/>
                  </a:lnTo>
                  <a:cubicBezTo>
                    <a:pt x="43" y="31"/>
                    <a:pt x="26" y="54"/>
                    <a:pt x="26" y="96"/>
                  </a:cubicBezTo>
                  <a:lnTo>
                    <a:pt x="26" y="167"/>
                  </a:lnTo>
                  <a:lnTo>
                    <a:pt x="0" y="167"/>
                  </a:lnTo>
                  <a:lnTo>
                    <a:pt x="0" y="6"/>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62" name="Freeform 99"/>
            <p:cNvSpPr>
              <a:spLocks noChangeArrowheads="1"/>
            </p:cNvSpPr>
            <p:nvPr/>
          </p:nvSpPr>
          <p:spPr bwMode="auto">
            <a:xfrm>
              <a:off x="7791511" y="5215534"/>
              <a:ext cx="46957" cy="58320"/>
            </a:xfrm>
            <a:custGeom>
              <a:avLst/>
              <a:gdLst>
                <a:gd name="T0" fmla="*/ 2147483647 w 134"/>
                <a:gd name="T1" fmla="*/ 2147483647 h 165"/>
                <a:gd name="T2" fmla="*/ 2147483647 w 134"/>
                <a:gd name="T3" fmla="*/ 2147483647 h 165"/>
                <a:gd name="T4" fmla="*/ 2147483647 w 134"/>
                <a:gd name="T5" fmla="*/ 2147483647 h 165"/>
                <a:gd name="T6" fmla="*/ 0 w 134"/>
                <a:gd name="T7" fmla="*/ 2147483647 h 165"/>
                <a:gd name="T8" fmla="*/ 0 w 134"/>
                <a:gd name="T9" fmla="*/ 0 h 165"/>
                <a:gd name="T10" fmla="*/ 2147483647 w 134"/>
                <a:gd name="T11" fmla="*/ 0 h 165"/>
                <a:gd name="T12" fmla="*/ 2147483647 w 134"/>
                <a:gd name="T13" fmla="*/ 2147483647 h 165"/>
                <a:gd name="T14" fmla="*/ 2147483647 w 134"/>
                <a:gd name="T15" fmla="*/ 2147483647 h 165"/>
                <a:gd name="T16" fmla="*/ 2147483647 w 134"/>
                <a:gd name="T17" fmla="*/ 2147483647 h 165"/>
                <a:gd name="T18" fmla="*/ 2147483647 w 134"/>
                <a:gd name="T19" fmla="*/ 0 h 165"/>
                <a:gd name="T20" fmla="*/ 2147483647 w 134"/>
                <a:gd name="T21" fmla="*/ 0 h 165"/>
                <a:gd name="T22" fmla="*/ 2147483647 w 134"/>
                <a:gd name="T23" fmla="*/ 2147483647 h 165"/>
                <a:gd name="T24" fmla="*/ 2147483647 w 134"/>
                <a:gd name="T25" fmla="*/ 2147483647 h 1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4" h="165">
                  <a:moveTo>
                    <a:pt x="107" y="161"/>
                  </a:moveTo>
                  <a:lnTo>
                    <a:pt x="107" y="135"/>
                  </a:lnTo>
                  <a:cubicBezTo>
                    <a:pt x="96" y="155"/>
                    <a:pt x="79" y="164"/>
                    <a:pt x="57" y="164"/>
                  </a:cubicBezTo>
                  <a:cubicBezTo>
                    <a:pt x="14" y="164"/>
                    <a:pt x="0" y="138"/>
                    <a:pt x="0" y="104"/>
                  </a:cubicBezTo>
                  <a:lnTo>
                    <a:pt x="0" y="0"/>
                  </a:lnTo>
                  <a:lnTo>
                    <a:pt x="26" y="0"/>
                  </a:lnTo>
                  <a:lnTo>
                    <a:pt x="26" y="110"/>
                  </a:lnTo>
                  <a:cubicBezTo>
                    <a:pt x="26" y="130"/>
                    <a:pt x="37" y="141"/>
                    <a:pt x="60" y="141"/>
                  </a:cubicBezTo>
                  <a:cubicBezTo>
                    <a:pt x="91" y="141"/>
                    <a:pt x="107" y="118"/>
                    <a:pt x="107" y="90"/>
                  </a:cubicBezTo>
                  <a:lnTo>
                    <a:pt x="107" y="0"/>
                  </a:lnTo>
                  <a:lnTo>
                    <a:pt x="133" y="0"/>
                  </a:lnTo>
                  <a:lnTo>
                    <a:pt x="133" y="161"/>
                  </a:lnTo>
                  <a:lnTo>
                    <a:pt x="107" y="161"/>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63" name="Freeform 100"/>
            <p:cNvSpPr>
              <a:spLocks noChangeArrowheads="1"/>
            </p:cNvSpPr>
            <p:nvPr/>
          </p:nvSpPr>
          <p:spPr bwMode="auto">
            <a:xfrm>
              <a:off x="7844814" y="5215534"/>
              <a:ext cx="55841" cy="59588"/>
            </a:xfrm>
            <a:custGeom>
              <a:avLst/>
              <a:gdLst>
                <a:gd name="T0" fmla="*/ 2147483647 w 153"/>
                <a:gd name="T1" fmla="*/ 2147483647 h 167"/>
                <a:gd name="T2" fmla="*/ 2147483647 w 153"/>
                <a:gd name="T3" fmla="*/ 2147483647 h 167"/>
                <a:gd name="T4" fmla="*/ 2147483647 w 153"/>
                <a:gd name="T5" fmla="*/ 2147483647 h 167"/>
                <a:gd name="T6" fmla="*/ 2147483647 w 153"/>
                <a:gd name="T7" fmla="*/ 2147483647 h 167"/>
                <a:gd name="T8" fmla="*/ 0 w 153"/>
                <a:gd name="T9" fmla="*/ 2147483647 h 167"/>
                <a:gd name="T10" fmla="*/ 2147483647 w 153"/>
                <a:gd name="T11" fmla="*/ 2147483647 h 167"/>
                <a:gd name="T12" fmla="*/ 2147483647 w 153"/>
                <a:gd name="T13" fmla="*/ 2147483647 h 167"/>
                <a:gd name="T14" fmla="*/ 2147483647 w 153"/>
                <a:gd name="T15" fmla="*/ 2147483647 h 167"/>
                <a:gd name="T16" fmla="*/ 2147483647 w 153"/>
                <a:gd name="T17" fmla="*/ 2147483647 h 167"/>
                <a:gd name="T18" fmla="*/ 2147483647 w 153"/>
                <a:gd name="T19" fmla="*/ 2147483647 h 167"/>
                <a:gd name="T20" fmla="*/ 2147483647 w 153"/>
                <a:gd name="T21" fmla="*/ 0 h 167"/>
                <a:gd name="T22" fmla="*/ 2147483647 w 153"/>
                <a:gd name="T23" fmla="*/ 2147483647 h 167"/>
                <a:gd name="T24" fmla="*/ 2147483647 w 153"/>
                <a:gd name="T25" fmla="*/ 2147483647 h 167"/>
                <a:gd name="T26" fmla="*/ 2147483647 w 153"/>
                <a:gd name="T27" fmla="*/ 2147483647 h 167"/>
                <a:gd name="T28" fmla="*/ 2147483647 w 153"/>
                <a:gd name="T29" fmla="*/ 2147483647 h 167"/>
                <a:gd name="T30" fmla="*/ 2147483647 w 153"/>
                <a:gd name="T31" fmla="*/ 2147483647 h 167"/>
                <a:gd name="T32" fmla="*/ 2147483647 w 153"/>
                <a:gd name="T33" fmla="*/ 2147483647 h 167"/>
                <a:gd name="T34" fmla="*/ 2147483647 w 153"/>
                <a:gd name="T35" fmla="*/ 2147483647 h 167"/>
                <a:gd name="T36" fmla="*/ 2147483647 w 153"/>
                <a:gd name="T37" fmla="*/ 2147483647 h 167"/>
                <a:gd name="T38" fmla="*/ 2147483647 w 153"/>
                <a:gd name="T39" fmla="*/ 2147483647 h 167"/>
                <a:gd name="T40" fmla="*/ 2147483647 w 153"/>
                <a:gd name="T41" fmla="*/ 2147483647 h 167"/>
                <a:gd name="T42" fmla="*/ 2147483647 w 153"/>
                <a:gd name="T43" fmla="*/ 2147483647 h 16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7">
                  <a:moveTo>
                    <a:pt x="152" y="161"/>
                  </a:moveTo>
                  <a:cubicBezTo>
                    <a:pt x="146" y="164"/>
                    <a:pt x="141" y="166"/>
                    <a:pt x="132" y="166"/>
                  </a:cubicBezTo>
                  <a:cubicBezTo>
                    <a:pt x="118" y="166"/>
                    <a:pt x="110" y="158"/>
                    <a:pt x="110" y="141"/>
                  </a:cubicBezTo>
                  <a:cubicBezTo>
                    <a:pt x="96" y="158"/>
                    <a:pt x="76" y="166"/>
                    <a:pt x="53" y="166"/>
                  </a:cubicBezTo>
                  <a:cubicBezTo>
                    <a:pt x="25" y="166"/>
                    <a:pt x="0" y="152"/>
                    <a:pt x="0" y="121"/>
                  </a:cubicBezTo>
                  <a:cubicBezTo>
                    <a:pt x="0" y="84"/>
                    <a:pt x="28" y="76"/>
                    <a:pt x="53" y="70"/>
                  </a:cubicBezTo>
                  <a:cubicBezTo>
                    <a:pt x="81" y="65"/>
                    <a:pt x="107" y="68"/>
                    <a:pt x="107" y="48"/>
                  </a:cubicBezTo>
                  <a:cubicBezTo>
                    <a:pt x="107" y="25"/>
                    <a:pt x="87" y="22"/>
                    <a:pt x="70" y="22"/>
                  </a:cubicBezTo>
                  <a:cubicBezTo>
                    <a:pt x="48" y="22"/>
                    <a:pt x="31" y="28"/>
                    <a:pt x="31" y="53"/>
                  </a:cubicBezTo>
                  <a:lnTo>
                    <a:pt x="5" y="53"/>
                  </a:lnTo>
                  <a:cubicBezTo>
                    <a:pt x="8" y="14"/>
                    <a:pt x="36" y="0"/>
                    <a:pt x="73" y="0"/>
                  </a:cubicBezTo>
                  <a:cubicBezTo>
                    <a:pt x="101" y="0"/>
                    <a:pt x="132" y="5"/>
                    <a:pt x="132" y="45"/>
                  </a:cubicBezTo>
                  <a:lnTo>
                    <a:pt x="132" y="127"/>
                  </a:lnTo>
                  <a:cubicBezTo>
                    <a:pt x="132" y="138"/>
                    <a:pt x="132" y="144"/>
                    <a:pt x="141" y="144"/>
                  </a:cubicBezTo>
                  <a:cubicBezTo>
                    <a:pt x="144" y="144"/>
                    <a:pt x="146" y="144"/>
                    <a:pt x="149" y="141"/>
                  </a:cubicBezTo>
                  <a:lnTo>
                    <a:pt x="149" y="161"/>
                  </a:lnTo>
                  <a:lnTo>
                    <a:pt x="152" y="161"/>
                  </a:lnTo>
                  <a:close/>
                  <a:moveTo>
                    <a:pt x="28" y="116"/>
                  </a:moveTo>
                  <a:cubicBezTo>
                    <a:pt x="28" y="132"/>
                    <a:pt x="42" y="138"/>
                    <a:pt x="59" y="138"/>
                  </a:cubicBezTo>
                  <a:cubicBezTo>
                    <a:pt x="93" y="138"/>
                    <a:pt x="107" y="116"/>
                    <a:pt x="107" y="101"/>
                  </a:cubicBezTo>
                  <a:lnTo>
                    <a:pt x="107" y="76"/>
                  </a:lnTo>
                  <a:cubicBezTo>
                    <a:pt x="87" y="90"/>
                    <a:pt x="28" y="76"/>
                    <a:pt x="28" y="116"/>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64" name="Freeform 101"/>
            <p:cNvSpPr>
              <a:spLocks noChangeArrowheads="1"/>
            </p:cNvSpPr>
            <p:nvPr/>
          </p:nvSpPr>
          <p:spPr bwMode="auto">
            <a:xfrm>
              <a:off x="7907000" y="5211730"/>
              <a:ext cx="31728" cy="60856"/>
            </a:xfrm>
            <a:custGeom>
              <a:avLst/>
              <a:gdLst>
                <a:gd name="T0" fmla="*/ 0 w 86"/>
                <a:gd name="T1" fmla="*/ 2147483647 h 168"/>
                <a:gd name="T2" fmla="*/ 2147483647 w 86"/>
                <a:gd name="T3" fmla="*/ 2147483647 h 168"/>
                <a:gd name="T4" fmla="*/ 2147483647 w 86"/>
                <a:gd name="T5" fmla="*/ 2147483647 h 168"/>
                <a:gd name="T6" fmla="*/ 2147483647 w 86"/>
                <a:gd name="T7" fmla="*/ 2147483647 h 168"/>
                <a:gd name="T8" fmla="*/ 2147483647 w 86"/>
                <a:gd name="T9" fmla="*/ 2147483647 h 168"/>
                <a:gd name="T10" fmla="*/ 2147483647 w 86"/>
                <a:gd name="T11" fmla="*/ 2147483647 h 168"/>
                <a:gd name="T12" fmla="*/ 2147483647 w 86"/>
                <a:gd name="T13" fmla="*/ 2147483647 h 168"/>
                <a:gd name="T14" fmla="*/ 2147483647 w 86"/>
                <a:gd name="T15" fmla="*/ 2147483647 h 168"/>
                <a:gd name="T16" fmla="*/ 0 w 86"/>
                <a:gd name="T17" fmla="*/ 2147483647 h 168"/>
                <a:gd name="T18" fmla="*/ 0 w 86"/>
                <a:gd name="T19" fmla="*/ 2147483647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168">
                  <a:moveTo>
                    <a:pt x="0" y="6"/>
                  </a:moveTo>
                  <a:lnTo>
                    <a:pt x="25" y="6"/>
                  </a:lnTo>
                  <a:lnTo>
                    <a:pt x="25" y="40"/>
                  </a:lnTo>
                  <a:cubicBezTo>
                    <a:pt x="39" y="14"/>
                    <a:pt x="56" y="0"/>
                    <a:pt x="85" y="3"/>
                  </a:cubicBezTo>
                  <a:lnTo>
                    <a:pt x="85" y="31"/>
                  </a:lnTo>
                  <a:cubicBezTo>
                    <a:pt x="42" y="31"/>
                    <a:pt x="25" y="54"/>
                    <a:pt x="25" y="96"/>
                  </a:cubicBezTo>
                  <a:lnTo>
                    <a:pt x="25" y="167"/>
                  </a:lnTo>
                  <a:lnTo>
                    <a:pt x="0" y="167"/>
                  </a:lnTo>
                  <a:lnTo>
                    <a:pt x="0" y="6"/>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65" name="Freeform 102"/>
            <p:cNvSpPr>
              <a:spLocks noChangeArrowheads="1"/>
            </p:cNvSpPr>
            <p:nvPr/>
          </p:nvSpPr>
          <p:spPr bwMode="auto">
            <a:xfrm>
              <a:off x="7934921" y="5211730"/>
              <a:ext cx="54573" cy="82410"/>
            </a:xfrm>
            <a:custGeom>
              <a:avLst/>
              <a:gdLst>
                <a:gd name="T0" fmla="*/ 2147483647 w 154"/>
                <a:gd name="T1" fmla="*/ 2147483647 h 230"/>
                <a:gd name="T2" fmla="*/ 2147483647 w 154"/>
                <a:gd name="T3" fmla="*/ 2147483647 h 230"/>
                <a:gd name="T4" fmla="*/ 2147483647 w 154"/>
                <a:gd name="T5" fmla="*/ 2147483647 h 230"/>
                <a:gd name="T6" fmla="*/ 2147483647 w 154"/>
                <a:gd name="T7" fmla="*/ 2147483647 h 230"/>
                <a:gd name="T8" fmla="*/ 2147483647 w 154"/>
                <a:gd name="T9" fmla="*/ 2147483647 h 230"/>
                <a:gd name="T10" fmla="*/ 2147483647 w 154"/>
                <a:gd name="T11" fmla="*/ 2147483647 h 230"/>
                <a:gd name="T12" fmla="*/ 2147483647 w 154"/>
                <a:gd name="T13" fmla="*/ 2147483647 h 230"/>
                <a:gd name="T14" fmla="*/ 0 w 154"/>
                <a:gd name="T15" fmla="*/ 0 h 230"/>
                <a:gd name="T16" fmla="*/ 2147483647 w 154"/>
                <a:gd name="T17" fmla="*/ 0 h 230"/>
                <a:gd name="T18" fmla="*/ 2147483647 w 154"/>
                <a:gd name="T19" fmla="*/ 2147483647 h 230"/>
                <a:gd name="T20" fmla="*/ 2147483647 w 154"/>
                <a:gd name="T21" fmla="*/ 2147483647 h 230"/>
                <a:gd name="T22" fmla="*/ 2147483647 w 154"/>
                <a:gd name="T23" fmla="*/ 0 h 230"/>
                <a:gd name="T24" fmla="*/ 2147483647 w 154"/>
                <a:gd name="T25" fmla="*/ 0 h 230"/>
                <a:gd name="T26" fmla="*/ 2147483647 w 154"/>
                <a:gd name="T27" fmla="*/ 2147483647 h 2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4" h="230">
                  <a:moveTo>
                    <a:pt x="82" y="186"/>
                  </a:moveTo>
                  <a:cubicBezTo>
                    <a:pt x="71" y="217"/>
                    <a:pt x="59" y="229"/>
                    <a:pt x="34" y="229"/>
                  </a:cubicBezTo>
                  <a:cubicBezTo>
                    <a:pt x="28" y="229"/>
                    <a:pt x="23" y="229"/>
                    <a:pt x="17" y="226"/>
                  </a:cubicBezTo>
                  <a:lnTo>
                    <a:pt x="17" y="201"/>
                  </a:lnTo>
                  <a:cubicBezTo>
                    <a:pt x="23" y="203"/>
                    <a:pt x="28" y="203"/>
                    <a:pt x="31" y="203"/>
                  </a:cubicBezTo>
                  <a:cubicBezTo>
                    <a:pt x="42" y="203"/>
                    <a:pt x="48" y="198"/>
                    <a:pt x="54" y="189"/>
                  </a:cubicBezTo>
                  <a:lnTo>
                    <a:pt x="65" y="161"/>
                  </a:lnTo>
                  <a:lnTo>
                    <a:pt x="0" y="0"/>
                  </a:lnTo>
                  <a:lnTo>
                    <a:pt x="31" y="0"/>
                  </a:lnTo>
                  <a:lnTo>
                    <a:pt x="79" y="133"/>
                  </a:lnTo>
                  <a:lnTo>
                    <a:pt x="124" y="0"/>
                  </a:lnTo>
                  <a:lnTo>
                    <a:pt x="153" y="0"/>
                  </a:lnTo>
                  <a:lnTo>
                    <a:pt x="82" y="186"/>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66" name="Freeform 103"/>
            <p:cNvSpPr>
              <a:spLocks noChangeArrowheads="1"/>
            </p:cNvSpPr>
            <p:nvPr/>
          </p:nvSpPr>
          <p:spPr bwMode="auto">
            <a:xfrm>
              <a:off x="8017414" y="5192713"/>
              <a:ext cx="52034" cy="79873"/>
            </a:xfrm>
            <a:custGeom>
              <a:avLst/>
              <a:gdLst>
                <a:gd name="T0" fmla="*/ 2147483647 w 147"/>
                <a:gd name="T1" fmla="*/ 2147483647 h 221"/>
                <a:gd name="T2" fmla="*/ 2147483647 w 147"/>
                <a:gd name="T3" fmla="*/ 0 h 221"/>
                <a:gd name="T4" fmla="*/ 2147483647 w 147"/>
                <a:gd name="T5" fmla="*/ 2147483647 h 221"/>
                <a:gd name="T6" fmla="*/ 2147483647 w 147"/>
                <a:gd name="T7" fmla="*/ 2147483647 h 221"/>
                <a:gd name="T8" fmla="*/ 2147483647 w 147"/>
                <a:gd name="T9" fmla="*/ 2147483647 h 221"/>
                <a:gd name="T10" fmla="*/ 2147483647 w 147"/>
                <a:gd name="T11" fmla="*/ 2147483647 h 221"/>
                <a:gd name="T12" fmla="*/ 2147483647 w 147"/>
                <a:gd name="T13" fmla="*/ 2147483647 h 221"/>
                <a:gd name="T14" fmla="*/ 0 w 147"/>
                <a:gd name="T15" fmla="*/ 2147483647 h 221"/>
                <a:gd name="T16" fmla="*/ 2147483647 w 147"/>
                <a:gd name="T17" fmla="*/ 2147483647 h 221"/>
                <a:gd name="T18" fmla="*/ 2147483647 w 147"/>
                <a:gd name="T19" fmla="*/ 2147483647 h 221"/>
                <a:gd name="T20" fmla="*/ 2147483647 w 147"/>
                <a:gd name="T21" fmla="*/ 2147483647 h 221"/>
                <a:gd name="T22" fmla="*/ 2147483647 w 147"/>
                <a:gd name="T23" fmla="*/ 2147483647 h 221"/>
                <a:gd name="T24" fmla="*/ 2147483647 w 147"/>
                <a:gd name="T25" fmla="*/ 2147483647 h 221"/>
                <a:gd name="T26" fmla="*/ 2147483647 w 147"/>
                <a:gd name="T27" fmla="*/ 2147483647 h 2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7" h="221">
                  <a:moveTo>
                    <a:pt x="8" y="79"/>
                  </a:moveTo>
                  <a:cubicBezTo>
                    <a:pt x="5" y="34"/>
                    <a:pt x="34" y="0"/>
                    <a:pt x="79" y="0"/>
                  </a:cubicBezTo>
                  <a:cubicBezTo>
                    <a:pt x="118" y="0"/>
                    <a:pt x="146" y="23"/>
                    <a:pt x="146" y="62"/>
                  </a:cubicBezTo>
                  <a:cubicBezTo>
                    <a:pt x="146" y="102"/>
                    <a:pt x="121" y="121"/>
                    <a:pt x="93" y="138"/>
                  </a:cubicBezTo>
                  <a:cubicBezTo>
                    <a:pt x="65" y="155"/>
                    <a:pt x="36" y="169"/>
                    <a:pt x="31" y="197"/>
                  </a:cubicBezTo>
                  <a:lnTo>
                    <a:pt x="144" y="197"/>
                  </a:lnTo>
                  <a:lnTo>
                    <a:pt x="144" y="220"/>
                  </a:lnTo>
                  <a:lnTo>
                    <a:pt x="0" y="220"/>
                  </a:lnTo>
                  <a:cubicBezTo>
                    <a:pt x="3" y="169"/>
                    <a:pt x="31" y="149"/>
                    <a:pt x="62" y="130"/>
                  </a:cubicBezTo>
                  <a:cubicBezTo>
                    <a:pt x="99" y="107"/>
                    <a:pt x="118" y="93"/>
                    <a:pt x="118" y="62"/>
                  </a:cubicBezTo>
                  <a:cubicBezTo>
                    <a:pt x="118" y="39"/>
                    <a:pt x="99" y="22"/>
                    <a:pt x="76" y="22"/>
                  </a:cubicBezTo>
                  <a:cubicBezTo>
                    <a:pt x="45" y="22"/>
                    <a:pt x="31" y="51"/>
                    <a:pt x="34" y="76"/>
                  </a:cubicBezTo>
                  <a:lnTo>
                    <a:pt x="8" y="76"/>
                  </a:lnTo>
                  <a:lnTo>
                    <a:pt x="8" y="79"/>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67" name="Freeform 104"/>
            <p:cNvSpPr>
              <a:spLocks noChangeArrowheads="1"/>
            </p:cNvSpPr>
            <p:nvPr/>
          </p:nvSpPr>
          <p:spPr bwMode="auto">
            <a:xfrm>
              <a:off x="8077062" y="5192713"/>
              <a:ext cx="30459" cy="79873"/>
            </a:xfrm>
            <a:custGeom>
              <a:avLst/>
              <a:gdLst>
                <a:gd name="T0" fmla="*/ 2147483647 w 83"/>
                <a:gd name="T1" fmla="*/ 2147483647 h 221"/>
                <a:gd name="T2" fmla="*/ 2147483647 w 83"/>
                <a:gd name="T3" fmla="*/ 2147483647 h 221"/>
                <a:gd name="T4" fmla="*/ 0 w 83"/>
                <a:gd name="T5" fmla="*/ 2147483647 h 221"/>
                <a:gd name="T6" fmla="*/ 0 w 83"/>
                <a:gd name="T7" fmla="*/ 2147483647 h 221"/>
                <a:gd name="T8" fmla="*/ 2147483647 w 83"/>
                <a:gd name="T9" fmla="*/ 0 h 221"/>
                <a:gd name="T10" fmla="*/ 2147483647 w 83"/>
                <a:gd name="T11" fmla="*/ 0 h 221"/>
                <a:gd name="T12" fmla="*/ 2147483647 w 83"/>
                <a:gd name="T13" fmla="*/ 2147483647 h 221"/>
                <a:gd name="T14" fmla="*/ 2147483647 w 83"/>
                <a:gd name="T15" fmla="*/ 2147483647 h 22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3" h="221">
                  <a:moveTo>
                    <a:pt x="57" y="220"/>
                  </a:moveTo>
                  <a:lnTo>
                    <a:pt x="57" y="62"/>
                  </a:lnTo>
                  <a:lnTo>
                    <a:pt x="0" y="62"/>
                  </a:lnTo>
                  <a:lnTo>
                    <a:pt x="0" y="42"/>
                  </a:lnTo>
                  <a:cubicBezTo>
                    <a:pt x="31" y="42"/>
                    <a:pt x="57" y="33"/>
                    <a:pt x="62" y="0"/>
                  </a:cubicBezTo>
                  <a:lnTo>
                    <a:pt x="82" y="0"/>
                  </a:lnTo>
                  <a:lnTo>
                    <a:pt x="82" y="220"/>
                  </a:lnTo>
                  <a:lnTo>
                    <a:pt x="57" y="22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68" name="Freeform 105"/>
            <p:cNvSpPr>
              <a:spLocks noChangeArrowheads="1"/>
            </p:cNvSpPr>
            <p:nvPr/>
          </p:nvSpPr>
          <p:spPr bwMode="auto">
            <a:xfrm>
              <a:off x="8139250" y="5237087"/>
              <a:ext cx="57110" cy="10143"/>
            </a:xfrm>
            <a:custGeom>
              <a:avLst/>
              <a:gdLst>
                <a:gd name="T0" fmla="*/ 0 w 157"/>
                <a:gd name="T1" fmla="*/ 0 h 26"/>
                <a:gd name="T2" fmla="*/ 2147483647 w 157"/>
                <a:gd name="T3" fmla="*/ 0 h 26"/>
                <a:gd name="T4" fmla="*/ 2147483647 w 157"/>
                <a:gd name="T5" fmla="*/ 2147483647 h 26"/>
                <a:gd name="T6" fmla="*/ 0 w 157"/>
                <a:gd name="T7" fmla="*/ 2147483647 h 26"/>
                <a:gd name="T8" fmla="*/ 0 w 157"/>
                <a:gd name="T9" fmla="*/ 0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7" h="26">
                  <a:moveTo>
                    <a:pt x="0" y="0"/>
                  </a:moveTo>
                  <a:lnTo>
                    <a:pt x="156" y="0"/>
                  </a:lnTo>
                  <a:lnTo>
                    <a:pt x="156" y="25"/>
                  </a:lnTo>
                  <a:lnTo>
                    <a:pt x="0" y="25"/>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69" name="Freeform 106"/>
            <p:cNvSpPr>
              <a:spLocks noChangeArrowheads="1"/>
            </p:cNvSpPr>
            <p:nvPr/>
          </p:nvSpPr>
          <p:spPr bwMode="auto">
            <a:xfrm>
              <a:off x="8220473" y="5192713"/>
              <a:ext cx="53303" cy="79873"/>
            </a:xfrm>
            <a:custGeom>
              <a:avLst/>
              <a:gdLst>
                <a:gd name="T0" fmla="*/ 2147483647 w 148"/>
                <a:gd name="T1" fmla="*/ 2147483647 h 221"/>
                <a:gd name="T2" fmla="*/ 2147483647 w 148"/>
                <a:gd name="T3" fmla="*/ 0 h 221"/>
                <a:gd name="T4" fmla="*/ 2147483647 w 148"/>
                <a:gd name="T5" fmla="*/ 2147483647 h 221"/>
                <a:gd name="T6" fmla="*/ 2147483647 w 148"/>
                <a:gd name="T7" fmla="*/ 2147483647 h 221"/>
                <a:gd name="T8" fmla="*/ 2147483647 w 148"/>
                <a:gd name="T9" fmla="*/ 2147483647 h 221"/>
                <a:gd name="T10" fmla="*/ 2147483647 w 148"/>
                <a:gd name="T11" fmla="*/ 2147483647 h 221"/>
                <a:gd name="T12" fmla="*/ 2147483647 w 148"/>
                <a:gd name="T13" fmla="*/ 2147483647 h 221"/>
                <a:gd name="T14" fmla="*/ 0 w 148"/>
                <a:gd name="T15" fmla="*/ 2147483647 h 221"/>
                <a:gd name="T16" fmla="*/ 2147483647 w 148"/>
                <a:gd name="T17" fmla="*/ 2147483647 h 221"/>
                <a:gd name="T18" fmla="*/ 2147483647 w 148"/>
                <a:gd name="T19" fmla="*/ 2147483647 h 221"/>
                <a:gd name="T20" fmla="*/ 2147483647 w 148"/>
                <a:gd name="T21" fmla="*/ 2147483647 h 221"/>
                <a:gd name="T22" fmla="*/ 2147483647 w 148"/>
                <a:gd name="T23" fmla="*/ 2147483647 h 221"/>
                <a:gd name="T24" fmla="*/ 2147483647 w 148"/>
                <a:gd name="T25" fmla="*/ 2147483647 h 221"/>
                <a:gd name="T26" fmla="*/ 2147483647 w 148"/>
                <a:gd name="T27" fmla="*/ 2147483647 h 2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8" h="221">
                  <a:moveTo>
                    <a:pt x="9" y="79"/>
                  </a:moveTo>
                  <a:cubicBezTo>
                    <a:pt x="6" y="34"/>
                    <a:pt x="34" y="0"/>
                    <a:pt x="79" y="0"/>
                  </a:cubicBezTo>
                  <a:cubicBezTo>
                    <a:pt x="119" y="0"/>
                    <a:pt x="147" y="23"/>
                    <a:pt x="147" y="62"/>
                  </a:cubicBezTo>
                  <a:cubicBezTo>
                    <a:pt x="147" y="102"/>
                    <a:pt x="122" y="121"/>
                    <a:pt x="93" y="138"/>
                  </a:cubicBezTo>
                  <a:cubicBezTo>
                    <a:pt x="65" y="155"/>
                    <a:pt x="37" y="169"/>
                    <a:pt x="31" y="197"/>
                  </a:cubicBezTo>
                  <a:lnTo>
                    <a:pt x="144" y="197"/>
                  </a:lnTo>
                  <a:lnTo>
                    <a:pt x="144" y="220"/>
                  </a:lnTo>
                  <a:lnTo>
                    <a:pt x="0" y="220"/>
                  </a:lnTo>
                  <a:cubicBezTo>
                    <a:pt x="3" y="169"/>
                    <a:pt x="31" y="149"/>
                    <a:pt x="62" y="130"/>
                  </a:cubicBezTo>
                  <a:cubicBezTo>
                    <a:pt x="99" y="107"/>
                    <a:pt x="119" y="93"/>
                    <a:pt x="119" y="62"/>
                  </a:cubicBezTo>
                  <a:cubicBezTo>
                    <a:pt x="119" y="39"/>
                    <a:pt x="99" y="22"/>
                    <a:pt x="76" y="22"/>
                  </a:cubicBezTo>
                  <a:cubicBezTo>
                    <a:pt x="45" y="22"/>
                    <a:pt x="31" y="51"/>
                    <a:pt x="34" y="76"/>
                  </a:cubicBezTo>
                  <a:lnTo>
                    <a:pt x="9" y="76"/>
                  </a:lnTo>
                  <a:lnTo>
                    <a:pt x="9" y="79"/>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70" name="Freeform 107"/>
            <p:cNvSpPr>
              <a:spLocks noChangeArrowheads="1"/>
            </p:cNvSpPr>
            <p:nvPr/>
          </p:nvSpPr>
          <p:spPr bwMode="auto">
            <a:xfrm>
              <a:off x="8280122" y="5193980"/>
              <a:ext cx="52034" cy="79874"/>
            </a:xfrm>
            <a:custGeom>
              <a:avLst/>
              <a:gdLst>
                <a:gd name="T0" fmla="*/ 2147483647 w 147"/>
                <a:gd name="T1" fmla="*/ 2147483647 h 219"/>
                <a:gd name="T2" fmla="*/ 2147483647 w 147"/>
                <a:gd name="T3" fmla="*/ 2147483647 h 219"/>
                <a:gd name="T4" fmla="*/ 2147483647 w 147"/>
                <a:gd name="T5" fmla="*/ 2147483647 h 219"/>
                <a:gd name="T6" fmla="*/ 2147483647 w 147"/>
                <a:gd name="T7" fmla="*/ 2147483647 h 219"/>
                <a:gd name="T8" fmla="*/ 2147483647 w 147"/>
                <a:gd name="T9" fmla="*/ 2147483647 h 219"/>
                <a:gd name="T10" fmla="*/ 0 w 147"/>
                <a:gd name="T11" fmla="*/ 2147483647 h 219"/>
                <a:gd name="T12" fmla="*/ 2147483647 w 147"/>
                <a:gd name="T13" fmla="*/ 2147483647 h 219"/>
                <a:gd name="T14" fmla="*/ 2147483647 w 147"/>
                <a:gd name="T15" fmla="*/ 2147483647 h 219"/>
                <a:gd name="T16" fmla="*/ 2147483647 w 147"/>
                <a:gd name="T17" fmla="*/ 2147483647 h 219"/>
                <a:gd name="T18" fmla="*/ 2147483647 w 147"/>
                <a:gd name="T19" fmla="*/ 2147483647 h 219"/>
                <a:gd name="T20" fmla="*/ 2147483647 w 147"/>
                <a:gd name="T21" fmla="*/ 2147483647 h 219"/>
                <a:gd name="T22" fmla="*/ 2147483647 w 147"/>
                <a:gd name="T23" fmla="*/ 2147483647 h 219"/>
                <a:gd name="T24" fmla="*/ 2147483647 w 147"/>
                <a:gd name="T25" fmla="*/ 0 h 219"/>
                <a:gd name="T26" fmla="*/ 2147483647 w 147"/>
                <a:gd name="T27" fmla="*/ 0 h 219"/>
                <a:gd name="T28" fmla="*/ 2147483647 w 147"/>
                <a:gd name="T29" fmla="*/ 2147483647 h 219"/>
                <a:gd name="T30" fmla="*/ 2147483647 w 147"/>
                <a:gd name="T31" fmla="*/ 2147483647 h 2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47" h="219">
                  <a:moveTo>
                    <a:pt x="45" y="23"/>
                  </a:moveTo>
                  <a:lnTo>
                    <a:pt x="34" y="85"/>
                  </a:lnTo>
                  <a:cubicBezTo>
                    <a:pt x="42" y="74"/>
                    <a:pt x="59" y="68"/>
                    <a:pt x="76" y="68"/>
                  </a:cubicBezTo>
                  <a:cubicBezTo>
                    <a:pt x="115" y="68"/>
                    <a:pt x="146" y="94"/>
                    <a:pt x="146" y="144"/>
                  </a:cubicBezTo>
                  <a:cubicBezTo>
                    <a:pt x="146" y="181"/>
                    <a:pt x="121" y="218"/>
                    <a:pt x="70" y="218"/>
                  </a:cubicBezTo>
                  <a:cubicBezTo>
                    <a:pt x="31" y="218"/>
                    <a:pt x="0" y="195"/>
                    <a:pt x="0" y="156"/>
                  </a:cubicBezTo>
                  <a:lnTo>
                    <a:pt x="25" y="156"/>
                  </a:lnTo>
                  <a:cubicBezTo>
                    <a:pt x="28" y="178"/>
                    <a:pt x="45" y="195"/>
                    <a:pt x="70" y="195"/>
                  </a:cubicBezTo>
                  <a:cubicBezTo>
                    <a:pt x="96" y="195"/>
                    <a:pt x="118" y="178"/>
                    <a:pt x="118" y="144"/>
                  </a:cubicBezTo>
                  <a:cubicBezTo>
                    <a:pt x="118" y="116"/>
                    <a:pt x="98" y="94"/>
                    <a:pt x="67" y="94"/>
                  </a:cubicBezTo>
                  <a:cubicBezTo>
                    <a:pt x="50" y="94"/>
                    <a:pt x="36" y="102"/>
                    <a:pt x="25" y="113"/>
                  </a:cubicBezTo>
                  <a:lnTo>
                    <a:pt x="2" y="113"/>
                  </a:lnTo>
                  <a:lnTo>
                    <a:pt x="22" y="0"/>
                  </a:lnTo>
                  <a:lnTo>
                    <a:pt x="132" y="0"/>
                  </a:lnTo>
                  <a:lnTo>
                    <a:pt x="132" y="23"/>
                  </a:lnTo>
                  <a:lnTo>
                    <a:pt x="45" y="2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71" name="Freeform 108"/>
            <p:cNvSpPr>
              <a:spLocks noChangeArrowheads="1"/>
            </p:cNvSpPr>
            <p:nvPr/>
          </p:nvSpPr>
          <p:spPr bwMode="auto">
            <a:xfrm>
              <a:off x="6962775" y="5325835"/>
              <a:ext cx="81224" cy="81141"/>
            </a:xfrm>
            <a:custGeom>
              <a:avLst/>
              <a:gdLst>
                <a:gd name="T0" fmla="*/ 2147483647 w 224"/>
                <a:gd name="T1" fmla="*/ 0 h 224"/>
                <a:gd name="T2" fmla="*/ 2147483647 w 224"/>
                <a:gd name="T3" fmla="*/ 0 h 224"/>
                <a:gd name="T4" fmla="*/ 2147483647 w 224"/>
                <a:gd name="T5" fmla="*/ 2147483647 h 224"/>
                <a:gd name="T6" fmla="*/ 2147483647 w 224"/>
                <a:gd name="T7" fmla="*/ 0 h 224"/>
                <a:gd name="T8" fmla="*/ 2147483647 w 224"/>
                <a:gd name="T9" fmla="*/ 0 h 224"/>
                <a:gd name="T10" fmla="*/ 2147483647 w 224"/>
                <a:gd name="T11" fmla="*/ 2147483647 h 224"/>
                <a:gd name="T12" fmla="*/ 2147483647 w 224"/>
                <a:gd name="T13" fmla="*/ 2147483647 h 224"/>
                <a:gd name="T14" fmla="*/ 2147483647 w 224"/>
                <a:gd name="T15" fmla="*/ 2147483647 h 224"/>
                <a:gd name="T16" fmla="*/ 2147483647 w 224"/>
                <a:gd name="T17" fmla="*/ 2147483647 h 224"/>
                <a:gd name="T18" fmla="*/ 2147483647 w 224"/>
                <a:gd name="T19" fmla="*/ 2147483647 h 224"/>
                <a:gd name="T20" fmla="*/ 2147483647 w 224"/>
                <a:gd name="T21" fmla="*/ 2147483647 h 224"/>
                <a:gd name="T22" fmla="*/ 2147483647 w 224"/>
                <a:gd name="T23" fmla="*/ 2147483647 h 224"/>
                <a:gd name="T24" fmla="*/ 2147483647 w 224"/>
                <a:gd name="T25" fmla="*/ 2147483647 h 224"/>
                <a:gd name="T26" fmla="*/ 2147483647 w 224"/>
                <a:gd name="T27" fmla="*/ 2147483647 h 224"/>
                <a:gd name="T28" fmla="*/ 0 w 224"/>
                <a:gd name="T29" fmla="*/ 2147483647 h 224"/>
                <a:gd name="T30" fmla="*/ 0 w 224"/>
                <a:gd name="T31" fmla="*/ 0 h 224"/>
                <a:gd name="T32" fmla="*/ 2147483647 w 224"/>
                <a:gd name="T33" fmla="*/ 0 h 2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24" h="224">
                  <a:moveTo>
                    <a:pt x="3" y="0"/>
                  </a:moveTo>
                  <a:lnTo>
                    <a:pt x="43" y="0"/>
                  </a:lnTo>
                  <a:lnTo>
                    <a:pt x="113" y="186"/>
                  </a:lnTo>
                  <a:lnTo>
                    <a:pt x="184" y="0"/>
                  </a:lnTo>
                  <a:lnTo>
                    <a:pt x="223" y="0"/>
                  </a:lnTo>
                  <a:lnTo>
                    <a:pt x="223" y="223"/>
                  </a:lnTo>
                  <a:lnTo>
                    <a:pt x="195" y="223"/>
                  </a:lnTo>
                  <a:lnTo>
                    <a:pt x="195" y="40"/>
                  </a:lnTo>
                  <a:lnTo>
                    <a:pt x="124" y="223"/>
                  </a:lnTo>
                  <a:lnTo>
                    <a:pt x="99" y="223"/>
                  </a:lnTo>
                  <a:lnTo>
                    <a:pt x="28" y="40"/>
                  </a:lnTo>
                  <a:lnTo>
                    <a:pt x="28" y="223"/>
                  </a:lnTo>
                  <a:lnTo>
                    <a:pt x="0" y="223"/>
                  </a:lnTo>
                  <a:lnTo>
                    <a:pt x="0" y="0"/>
                  </a:lnTo>
                  <a:lnTo>
                    <a:pt x="3"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72" name="Freeform 109"/>
            <p:cNvSpPr>
              <a:spLocks noChangeArrowheads="1"/>
            </p:cNvSpPr>
            <p:nvPr/>
          </p:nvSpPr>
          <p:spPr bwMode="auto">
            <a:xfrm>
              <a:off x="7055421" y="5324568"/>
              <a:ext cx="72339" cy="83677"/>
            </a:xfrm>
            <a:custGeom>
              <a:avLst/>
              <a:gdLst>
                <a:gd name="T0" fmla="*/ 2147483647 w 204"/>
                <a:gd name="T1" fmla="*/ 2147483647 h 235"/>
                <a:gd name="T2" fmla="*/ 2147483647 w 204"/>
                <a:gd name="T3" fmla="*/ 2147483647 h 235"/>
                <a:gd name="T4" fmla="*/ 0 w 204"/>
                <a:gd name="T5" fmla="*/ 2147483647 h 235"/>
                <a:gd name="T6" fmla="*/ 2147483647 w 204"/>
                <a:gd name="T7" fmla="*/ 0 h 235"/>
                <a:gd name="T8" fmla="*/ 2147483647 w 204"/>
                <a:gd name="T9" fmla="*/ 2147483647 h 235"/>
                <a:gd name="T10" fmla="*/ 2147483647 w 204"/>
                <a:gd name="T11" fmla="*/ 2147483647 h 235"/>
                <a:gd name="T12" fmla="*/ 2147483647 w 204"/>
                <a:gd name="T13" fmla="*/ 2147483647 h 235"/>
                <a:gd name="T14" fmla="*/ 2147483647 w 204"/>
                <a:gd name="T15" fmla="*/ 2147483647 h 235"/>
                <a:gd name="T16" fmla="*/ 2147483647 w 204"/>
                <a:gd name="T17" fmla="*/ 2147483647 h 235"/>
                <a:gd name="T18" fmla="*/ 2147483647 w 204"/>
                <a:gd name="T19" fmla="*/ 2147483647 h 235"/>
                <a:gd name="T20" fmla="*/ 2147483647 w 204"/>
                <a:gd name="T21" fmla="*/ 2147483647 h 235"/>
                <a:gd name="T22" fmla="*/ 2147483647 w 204"/>
                <a:gd name="T23" fmla="*/ 2147483647 h 235"/>
                <a:gd name="T24" fmla="*/ 2147483647 w 204"/>
                <a:gd name="T25" fmla="*/ 2147483647 h 235"/>
                <a:gd name="T26" fmla="*/ 2147483647 w 204"/>
                <a:gd name="T27" fmla="*/ 2147483647 h 235"/>
                <a:gd name="T28" fmla="*/ 2147483647 w 204"/>
                <a:gd name="T29" fmla="*/ 2147483647 h 235"/>
                <a:gd name="T30" fmla="*/ 2147483647 w 204"/>
                <a:gd name="T31" fmla="*/ 2147483647 h 23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4" h="235">
                  <a:moveTo>
                    <a:pt x="175" y="200"/>
                  </a:moveTo>
                  <a:cubicBezTo>
                    <a:pt x="158" y="223"/>
                    <a:pt x="130" y="234"/>
                    <a:pt x="105" y="234"/>
                  </a:cubicBezTo>
                  <a:cubicBezTo>
                    <a:pt x="40" y="234"/>
                    <a:pt x="0" y="180"/>
                    <a:pt x="0" y="121"/>
                  </a:cubicBezTo>
                  <a:cubicBezTo>
                    <a:pt x="0" y="56"/>
                    <a:pt x="37" y="0"/>
                    <a:pt x="105" y="0"/>
                  </a:cubicBezTo>
                  <a:cubicBezTo>
                    <a:pt x="153" y="0"/>
                    <a:pt x="192" y="22"/>
                    <a:pt x="201" y="73"/>
                  </a:cubicBezTo>
                  <a:lnTo>
                    <a:pt x="172" y="73"/>
                  </a:lnTo>
                  <a:cubicBezTo>
                    <a:pt x="167" y="39"/>
                    <a:pt x="139" y="25"/>
                    <a:pt x="107" y="25"/>
                  </a:cubicBezTo>
                  <a:cubicBezTo>
                    <a:pt x="54" y="25"/>
                    <a:pt x="31" y="73"/>
                    <a:pt x="31" y="118"/>
                  </a:cubicBezTo>
                  <a:cubicBezTo>
                    <a:pt x="31" y="163"/>
                    <a:pt x="57" y="206"/>
                    <a:pt x="107" y="206"/>
                  </a:cubicBezTo>
                  <a:cubicBezTo>
                    <a:pt x="153" y="206"/>
                    <a:pt x="181" y="175"/>
                    <a:pt x="178" y="132"/>
                  </a:cubicBezTo>
                  <a:lnTo>
                    <a:pt x="107" y="132"/>
                  </a:lnTo>
                  <a:lnTo>
                    <a:pt x="107" y="107"/>
                  </a:lnTo>
                  <a:lnTo>
                    <a:pt x="203" y="107"/>
                  </a:lnTo>
                  <a:lnTo>
                    <a:pt x="203" y="223"/>
                  </a:lnTo>
                  <a:lnTo>
                    <a:pt x="184" y="223"/>
                  </a:lnTo>
                  <a:lnTo>
                    <a:pt x="175" y="20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73" name="Freeform 110"/>
            <p:cNvSpPr>
              <a:spLocks noChangeArrowheads="1"/>
            </p:cNvSpPr>
            <p:nvPr/>
          </p:nvSpPr>
          <p:spPr bwMode="auto">
            <a:xfrm>
              <a:off x="7139183" y="5325835"/>
              <a:ext cx="81224" cy="81141"/>
            </a:xfrm>
            <a:custGeom>
              <a:avLst/>
              <a:gdLst>
                <a:gd name="T0" fmla="*/ 2147483647 w 224"/>
                <a:gd name="T1" fmla="*/ 0 h 224"/>
                <a:gd name="T2" fmla="*/ 2147483647 w 224"/>
                <a:gd name="T3" fmla="*/ 0 h 224"/>
                <a:gd name="T4" fmla="*/ 2147483647 w 224"/>
                <a:gd name="T5" fmla="*/ 2147483647 h 224"/>
                <a:gd name="T6" fmla="*/ 2147483647 w 224"/>
                <a:gd name="T7" fmla="*/ 0 h 224"/>
                <a:gd name="T8" fmla="*/ 2147483647 w 224"/>
                <a:gd name="T9" fmla="*/ 0 h 224"/>
                <a:gd name="T10" fmla="*/ 2147483647 w 224"/>
                <a:gd name="T11" fmla="*/ 2147483647 h 224"/>
                <a:gd name="T12" fmla="*/ 2147483647 w 224"/>
                <a:gd name="T13" fmla="*/ 2147483647 h 224"/>
                <a:gd name="T14" fmla="*/ 2147483647 w 224"/>
                <a:gd name="T15" fmla="*/ 2147483647 h 224"/>
                <a:gd name="T16" fmla="*/ 2147483647 w 224"/>
                <a:gd name="T17" fmla="*/ 2147483647 h 224"/>
                <a:gd name="T18" fmla="*/ 2147483647 w 224"/>
                <a:gd name="T19" fmla="*/ 2147483647 h 224"/>
                <a:gd name="T20" fmla="*/ 2147483647 w 224"/>
                <a:gd name="T21" fmla="*/ 2147483647 h 224"/>
                <a:gd name="T22" fmla="*/ 2147483647 w 224"/>
                <a:gd name="T23" fmla="*/ 2147483647 h 224"/>
                <a:gd name="T24" fmla="*/ 2147483647 w 224"/>
                <a:gd name="T25" fmla="*/ 2147483647 h 224"/>
                <a:gd name="T26" fmla="*/ 2147483647 w 224"/>
                <a:gd name="T27" fmla="*/ 2147483647 h 224"/>
                <a:gd name="T28" fmla="*/ 0 w 224"/>
                <a:gd name="T29" fmla="*/ 2147483647 h 224"/>
                <a:gd name="T30" fmla="*/ 0 w 224"/>
                <a:gd name="T31" fmla="*/ 0 h 224"/>
                <a:gd name="T32" fmla="*/ 2147483647 w 224"/>
                <a:gd name="T33" fmla="*/ 0 h 2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24" h="224">
                  <a:moveTo>
                    <a:pt x="3" y="0"/>
                  </a:moveTo>
                  <a:lnTo>
                    <a:pt x="43" y="0"/>
                  </a:lnTo>
                  <a:lnTo>
                    <a:pt x="113" y="186"/>
                  </a:lnTo>
                  <a:lnTo>
                    <a:pt x="184" y="0"/>
                  </a:lnTo>
                  <a:lnTo>
                    <a:pt x="223" y="0"/>
                  </a:lnTo>
                  <a:lnTo>
                    <a:pt x="223" y="223"/>
                  </a:lnTo>
                  <a:lnTo>
                    <a:pt x="195" y="223"/>
                  </a:lnTo>
                  <a:lnTo>
                    <a:pt x="195" y="40"/>
                  </a:lnTo>
                  <a:lnTo>
                    <a:pt x="125" y="223"/>
                  </a:lnTo>
                  <a:lnTo>
                    <a:pt x="99" y="223"/>
                  </a:lnTo>
                  <a:lnTo>
                    <a:pt x="29" y="40"/>
                  </a:lnTo>
                  <a:lnTo>
                    <a:pt x="29" y="223"/>
                  </a:lnTo>
                  <a:lnTo>
                    <a:pt x="0" y="223"/>
                  </a:lnTo>
                  <a:lnTo>
                    <a:pt x="0" y="0"/>
                  </a:lnTo>
                  <a:lnTo>
                    <a:pt x="3"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74" name="Freeform 111"/>
            <p:cNvSpPr>
              <a:spLocks noChangeArrowheads="1"/>
            </p:cNvSpPr>
            <p:nvPr/>
          </p:nvSpPr>
          <p:spPr bwMode="auto">
            <a:xfrm>
              <a:off x="7254673" y="5324568"/>
              <a:ext cx="73609" cy="83677"/>
            </a:xfrm>
            <a:custGeom>
              <a:avLst/>
              <a:gdLst>
                <a:gd name="T0" fmla="*/ 2147483647 w 204"/>
                <a:gd name="T1" fmla="*/ 2147483647 h 235"/>
                <a:gd name="T2" fmla="*/ 2147483647 w 204"/>
                <a:gd name="T3" fmla="*/ 2147483647 h 235"/>
                <a:gd name="T4" fmla="*/ 0 w 204"/>
                <a:gd name="T5" fmla="*/ 2147483647 h 235"/>
                <a:gd name="T6" fmla="*/ 2147483647 w 204"/>
                <a:gd name="T7" fmla="*/ 0 h 235"/>
                <a:gd name="T8" fmla="*/ 2147483647 w 204"/>
                <a:gd name="T9" fmla="*/ 2147483647 h 235"/>
                <a:gd name="T10" fmla="*/ 2147483647 w 204"/>
                <a:gd name="T11" fmla="*/ 2147483647 h 235"/>
                <a:gd name="T12" fmla="*/ 2147483647 w 204"/>
                <a:gd name="T13" fmla="*/ 2147483647 h 235"/>
                <a:gd name="T14" fmla="*/ 2147483647 w 204"/>
                <a:gd name="T15" fmla="*/ 2147483647 h 235"/>
                <a:gd name="T16" fmla="*/ 2147483647 w 204"/>
                <a:gd name="T17" fmla="*/ 2147483647 h 235"/>
                <a:gd name="T18" fmla="*/ 2147483647 w 204"/>
                <a:gd name="T19" fmla="*/ 2147483647 h 235"/>
                <a:gd name="T20" fmla="*/ 2147483647 w 204"/>
                <a:gd name="T21" fmla="*/ 2147483647 h 235"/>
                <a:gd name="T22" fmla="*/ 2147483647 w 204"/>
                <a:gd name="T23" fmla="*/ 2147483647 h 235"/>
                <a:gd name="T24" fmla="*/ 2147483647 w 204"/>
                <a:gd name="T25" fmla="*/ 2147483647 h 235"/>
                <a:gd name="T26" fmla="*/ 2147483647 w 204"/>
                <a:gd name="T27" fmla="*/ 2147483647 h 235"/>
                <a:gd name="T28" fmla="*/ 2147483647 w 204"/>
                <a:gd name="T29" fmla="*/ 2147483647 h 235"/>
                <a:gd name="T30" fmla="*/ 2147483647 w 204"/>
                <a:gd name="T31" fmla="*/ 2147483647 h 23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4" h="235">
                  <a:moveTo>
                    <a:pt x="175" y="200"/>
                  </a:moveTo>
                  <a:cubicBezTo>
                    <a:pt x="158" y="223"/>
                    <a:pt x="130" y="234"/>
                    <a:pt x="105" y="234"/>
                  </a:cubicBezTo>
                  <a:cubicBezTo>
                    <a:pt x="40" y="234"/>
                    <a:pt x="0" y="180"/>
                    <a:pt x="0" y="121"/>
                  </a:cubicBezTo>
                  <a:cubicBezTo>
                    <a:pt x="0" y="56"/>
                    <a:pt x="37" y="0"/>
                    <a:pt x="105" y="0"/>
                  </a:cubicBezTo>
                  <a:cubicBezTo>
                    <a:pt x="153" y="0"/>
                    <a:pt x="192" y="22"/>
                    <a:pt x="201" y="73"/>
                  </a:cubicBezTo>
                  <a:lnTo>
                    <a:pt x="172" y="73"/>
                  </a:lnTo>
                  <a:cubicBezTo>
                    <a:pt x="167" y="39"/>
                    <a:pt x="138" y="25"/>
                    <a:pt x="107" y="25"/>
                  </a:cubicBezTo>
                  <a:cubicBezTo>
                    <a:pt x="54" y="25"/>
                    <a:pt x="31" y="73"/>
                    <a:pt x="31" y="118"/>
                  </a:cubicBezTo>
                  <a:cubicBezTo>
                    <a:pt x="31" y="163"/>
                    <a:pt x="57" y="206"/>
                    <a:pt x="107" y="206"/>
                  </a:cubicBezTo>
                  <a:cubicBezTo>
                    <a:pt x="153" y="206"/>
                    <a:pt x="181" y="175"/>
                    <a:pt x="178" y="132"/>
                  </a:cubicBezTo>
                  <a:lnTo>
                    <a:pt x="107" y="132"/>
                  </a:lnTo>
                  <a:lnTo>
                    <a:pt x="107" y="107"/>
                  </a:lnTo>
                  <a:lnTo>
                    <a:pt x="203" y="107"/>
                  </a:lnTo>
                  <a:lnTo>
                    <a:pt x="203" y="223"/>
                  </a:lnTo>
                  <a:lnTo>
                    <a:pt x="184" y="223"/>
                  </a:lnTo>
                  <a:lnTo>
                    <a:pt x="175" y="20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75" name="Freeform 112"/>
            <p:cNvSpPr>
              <a:spLocks noChangeArrowheads="1"/>
            </p:cNvSpPr>
            <p:nvPr/>
          </p:nvSpPr>
          <p:spPr bwMode="auto">
            <a:xfrm>
              <a:off x="7338435" y="5346121"/>
              <a:ext cx="31728" cy="60856"/>
            </a:xfrm>
            <a:custGeom>
              <a:avLst/>
              <a:gdLst>
                <a:gd name="T0" fmla="*/ 0 w 86"/>
                <a:gd name="T1" fmla="*/ 2147483647 h 167"/>
                <a:gd name="T2" fmla="*/ 2147483647 w 86"/>
                <a:gd name="T3" fmla="*/ 2147483647 h 167"/>
                <a:gd name="T4" fmla="*/ 2147483647 w 86"/>
                <a:gd name="T5" fmla="*/ 2147483647 h 167"/>
                <a:gd name="T6" fmla="*/ 2147483647 w 86"/>
                <a:gd name="T7" fmla="*/ 2147483647 h 167"/>
                <a:gd name="T8" fmla="*/ 2147483647 w 86"/>
                <a:gd name="T9" fmla="*/ 2147483647 h 167"/>
                <a:gd name="T10" fmla="*/ 2147483647 w 86"/>
                <a:gd name="T11" fmla="*/ 2147483647 h 167"/>
                <a:gd name="T12" fmla="*/ 2147483647 w 86"/>
                <a:gd name="T13" fmla="*/ 2147483647 h 167"/>
                <a:gd name="T14" fmla="*/ 2147483647 w 86"/>
                <a:gd name="T15" fmla="*/ 2147483647 h 167"/>
                <a:gd name="T16" fmla="*/ 0 w 86"/>
                <a:gd name="T17" fmla="*/ 2147483647 h 167"/>
                <a:gd name="T18" fmla="*/ 0 w 86"/>
                <a:gd name="T19" fmla="*/ 2147483647 h 1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167">
                  <a:moveTo>
                    <a:pt x="0" y="5"/>
                  </a:moveTo>
                  <a:lnTo>
                    <a:pt x="26" y="5"/>
                  </a:lnTo>
                  <a:lnTo>
                    <a:pt x="26" y="39"/>
                  </a:lnTo>
                  <a:cubicBezTo>
                    <a:pt x="40" y="14"/>
                    <a:pt x="57" y="0"/>
                    <a:pt x="85" y="3"/>
                  </a:cubicBezTo>
                  <a:lnTo>
                    <a:pt x="85" y="31"/>
                  </a:lnTo>
                  <a:cubicBezTo>
                    <a:pt x="43" y="31"/>
                    <a:pt x="26" y="53"/>
                    <a:pt x="26" y="96"/>
                  </a:cubicBezTo>
                  <a:lnTo>
                    <a:pt x="26" y="166"/>
                  </a:lnTo>
                  <a:lnTo>
                    <a:pt x="0" y="166"/>
                  </a:lnTo>
                  <a:lnTo>
                    <a:pt x="0" y="5"/>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76" name="Freeform 113"/>
            <p:cNvSpPr>
              <a:spLocks noChangeArrowheads="1"/>
            </p:cNvSpPr>
            <p:nvPr/>
          </p:nvSpPr>
          <p:spPr bwMode="auto">
            <a:xfrm>
              <a:off x="7368893" y="5348656"/>
              <a:ext cx="55841" cy="59589"/>
            </a:xfrm>
            <a:custGeom>
              <a:avLst/>
              <a:gdLst>
                <a:gd name="T0" fmla="*/ 2147483647 w 153"/>
                <a:gd name="T1" fmla="*/ 2147483647 h 168"/>
                <a:gd name="T2" fmla="*/ 2147483647 w 153"/>
                <a:gd name="T3" fmla="*/ 2147483647 h 168"/>
                <a:gd name="T4" fmla="*/ 2147483647 w 153"/>
                <a:gd name="T5" fmla="*/ 2147483647 h 168"/>
                <a:gd name="T6" fmla="*/ 2147483647 w 153"/>
                <a:gd name="T7" fmla="*/ 2147483647 h 168"/>
                <a:gd name="T8" fmla="*/ 0 w 153"/>
                <a:gd name="T9" fmla="*/ 2147483647 h 168"/>
                <a:gd name="T10" fmla="*/ 2147483647 w 153"/>
                <a:gd name="T11" fmla="*/ 2147483647 h 168"/>
                <a:gd name="T12" fmla="*/ 2147483647 w 153"/>
                <a:gd name="T13" fmla="*/ 2147483647 h 168"/>
                <a:gd name="T14" fmla="*/ 2147483647 w 153"/>
                <a:gd name="T15" fmla="*/ 2147483647 h 168"/>
                <a:gd name="T16" fmla="*/ 2147483647 w 153"/>
                <a:gd name="T17" fmla="*/ 2147483647 h 168"/>
                <a:gd name="T18" fmla="*/ 2147483647 w 153"/>
                <a:gd name="T19" fmla="*/ 2147483647 h 168"/>
                <a:gd name="T20" fmla="*/ 2147483647 w 153"/>
                <a:gd name="T21" fmla="*/ 0 h 168"/>
                <a:gd name="T22" fmla="*/ 2147483647 w 153"/>
                <a:gd name="T23" fmla="*/ 2147483647 h 168"/>
                <a:gd name="T24" fmla="*/ 2147483647 w 153"/>
                <a:gd name="T25" fmla="*/ 2147483647 h 168"/>
                <a:gd name="T26" fmla="*/ 2147483647 w 153"/>
                <a:gd name="T27" fmla="*/ 2147483647 h 168"/>
                <a:gd name="T28" fmla="*/ 2147483647 w 153"/>
                <a:gd name="T29" fmla="*/ 2147483647 h 168"/>
                <a:gd name="T30" fmla="*/ 2147483647 w 153"/>
                <a:gd name="T31" fmla="*/ 2147483647 h 168"/>
                <a:gd name="T32" fmla="*/ 2147483647 w 153"/>
                <a:gd name="T33" fmla="*/ 2147483647 h 168"/>
                <a:gd name="T34" fmla="*/ 2147483647 w 153"/>
                <a:gd name="T35" fmla="*/ 2147483647 h 168"/>
                <a:gd name="T36" fmla="*/ 2147483647 w 153"/>
                <a:gd name="T37" fmla="*/ 2147483647 h 168"/>
                <a:gd name="T38" fmla="*/ 2147483647 w 153"/>
                <a:gd name="T39" fmla="*/ 2147483647 h 168"/>
                <a:gd name="T40" fmla="*/ 2147483647 w 153"/>
                <a:gd name="T41" fmla="*/ 2147483647 h 168"/>
                <a:gd name="T42" fmla="*/ 2147483647 w 153"/>
                <a:gd name="T43" fmla="*/ 2147483647 h 1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8">
                  <a:moveTo>
                    <a:pt x="152" y="161"/>
                  </a:moveTo>
                  <a:cubicBezTo>
                    <a:pt x="147" y="164"/>
                    <a:pt x="141" y="167"/>
                    <a:pt x="133" y="167"/>
                  </a:cubicBezTo>
                  <a:cubicBezTo>
                    <a:pt x="119" y="167"/>
                    <a:pt x="110" y="158"/>
                    <a:pt x="110" y="141"/>
                  </a:cubicBezTo>
                  <a:cubicBezTo>
                    <a:pt x="96" y="158"/>
                    <a:pt x="76" y="167"/>
                    <a:pt x="54" y="167"/>
                  </a:cubicBezTo>
                  <a:cubicBezTo>
                    <a:pt x="25" y="167"/>
                    <a:pt x="0" y="153"/>
                    <a:pt x="0" y="122"/>
                  </a:cubicBezTo>
                  <a:cubicBezTo>
                    <a:pt x="0" y="85"/>
                    <a:pt x="28" y="77"/>
                    <a:pt x="54" y="71"/>
                  </a:cubicBezTo>
                  <a:cubicBezTo>
                    <a:pt x="82" y="65"/>
                    <a:pt x="107" y="68"/>
                    <a:pt x="107" y="48"/>
                  </a:cubicBezTo>
                  <a:cubicBezTo>
                    <a:pt x="107" y="26"/>
                    <a:pt x="88" y="23"/>
                    <a:pt x="71" y="23"/>
                  </a:cubicBezTo>
                  <a:cubicBezTo>
                    <a:pt x="48" y="23"/>
                    <a:pt x="31" y="29"/>
                    <a:pt x="31" y="54"/>
                  </a:cubicBezTo>
                  <a:lnTo>
                    <a:pt x="6" y="54"/>
                  </a:lnTo>
                  <a:cubicBezTo>
                    <a:pt x="9" y="14"/>
                    <a:pt x="37" y="0"/>
                    <a:pt x="73" y="0"/>
                  </a:cubicBezTo>
                  <a:cubicBezTo>
                    <a:pt x="102" y="0"/>
                    <a:pt x="133" y="6"/>
                    <a:pt x="133" y="45"/>
                  </a:cubicBezTo>
                  <a:lnTo>
                    <a:pt x="133" y="127"/>
                  </a:lnTo>
                  <a:cubicBezTo>
                    <a:pt x="133" y="139"/>
                    <a:pt x="133" y="144"/>
                    <a:pt x="141" y="144"/>
                  </a:cubicBezTo>
                  <a:cubicBezTo>
                    <a:pt x="144" y="144"/>
                    <a:pt x="147" y="144"/>
                    <a:pt x="150" y="141"/>
                  </a:cubicBezTo>
                  <a:lnTo>
                    <a:pt x="150" y="161"/>
                  </a:lnTo>
                  <a:lnTo>
                    <a:pt x="152" y="161"/>
                  </a:lnTo>
                  <a:close/>
                  <a:moveTo>
                    <a:pt x="31" y="116"/>
                  </a:moveTo>
                  <a:cubicBezTo>
                    <a:pt x="31" y="133"/>
                    <a:pt x="45" y="139"/>
                    <a:pt x="62" y="139"/>
                  </a:cubicBezTo>
                  <a:cubicBezTo>
                    <a:pt x="96" y="139"/>
                    <a:pt x="110" y="116"/>
                    <a:pt x="110" y="102"/>
                  </a:cubicBezTo>
                  <a:lnTo>
                    <a:pt x="110" y="77"/>
                  </a:lnTo>
                  <a:cubicBezTo>
                    <a:pt x="90" y="91"/>
                    <a:pt x="31" y="77"/>
                    <a:pt x="31" y="116"/>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77" name="Freeform 114"/>
            <p:cNvSpPr>
              <a:spLocks noChangeArrowheads="1"/>
            </p:cNvSpPr>
            <p:nvPr/>
          </p:nvSpPr>
          <p:spPr bwMode="auto">
            <a:xfrm>
              <a:off x="7431081" y="5346121"/>
              <a:ext cx="48227" cy="59589"/>
            </a:xfrm>
            <a:custGeom>
              <a:avLst/>
              <a:gdLst>
                <a:gd name="T0" fmla="*/ 2147483647 w 134"/>
                <a:gd name="T1" fmla="*/ 2147483647 h 164"/>
                <a:gd name="T2" fmla="*/ 2147483647 w 134"/>
                <a:gd name="T3" fmla="*/ 2147483647 h 164"/>
                <a:gd name="T4" fmla="*/ 2147483647 w 134"/>
                <a:gd name="T5" fmla="*/ 0 h 164"/>
                <a:gd name="T6" fmla="*/ 2147483647 w 134"/>
                <a:gd name="T7" fmla="*/ 2147483647 h 164"/>
                <a:gd name="T8" fmla="*/ 2147483647 w 134"/>
                <a:gd name="T9" fmla="*/ 2147483647 h 164"/>
                <a:gd name="T10" fmla="*/ 2147483647 w 134"/>
                <a:gd name="T11" fmla="*/ 2147483647 h 164"/>
                <a:gd name="T12" fmla="*/ 2147483647 w 134"/>
                <a:gd name="T13" fmla="*/ 2147483647 h 164"/>
                <a:gd name="T14" fmla="*/ 2147483647 w 134"/>
                <a:gd name="T15" fmla="*/ 2147483647 h 164"/>
                <a:gd name="T16" fmla="*/ 2147483647 w 134"/>
                <a:gd name="T17" fmla="*/ 2147483647 h 164"/>
                <a:gd name="T18" fmla="*/ 2147483647 w 134"/>
                <a:gd name="T19" fmla="*/ 2147483647 h 164"/>
                <a:gd name="T20" fmla="*/ 0 w 134"/>
                <a:gd name="T21" fmla="*/ 2147483647 h 164"/>
                <a:gd name="T22" fmla="*/ 0 w 134"/>
                <a:gd name="T23" fmla="*/ 2147483647 h 164"/>
                <a:gd name="T24" fmla="*/ 2147483647 w 134"/>
                <a:gd name="T25" fmla="*/ 2147483647 h 16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4" h="164">
                  <a:moveTo>
                    <a:pt x="26" y="2"/>
                  </a:moveTo>
                  <a:lnTo>
                    <a:pt x="26" y="28"/>
                  </a:lnTo>
                  <a:cubicBezTo>
                    <a:pt x="37" y="8"/>
                    <a:pt x="54" y="0"/>
                    <a:pt x="77" y="0"/>
                  </a:cubicBezTo>
                  <a:cubicBezTo>
                    <a:pt x="119" y="0"/>
                    <a:pt x="133" y="25"/>
                    <a:pt x="133" y="59"/>
                  </a:cubicBezTo>
                  <a:lnTo>
                    <a:pt x="133" y="163"/>
                  </a:lnTo>
                  <a:lnTo>
                    <a:pt x="108" y="163"/>
                  </a:lnTo>
                  <a:lnTo>
                    <a:pt x="108" y="53"/>
                  </a:lnTo>
                  <a:cubicBezTo>
                    <a:pt x="108" y="33"/>
                    <a:pt x="96" y="22"/>
                    <a:pt x="74" y="22"/>
                  </a:cubicBezTo>
                  <a:cubicBezTo>
                    <a:pt x="43" y="22"/>
                    <a:pt x="26" y="45"/>
                    <a:pt x="26" y="73"/>
                  </a:cubicBezTo>
                  <a:lnTo>
                    <a:pt x="26" y="163"/>
                  </a:lnTo>
                  <a:lnTo>
                    <a:pt x="0" y="163"/>
                  </a:lnTo>
                  <a:lnTo>
                    <a:pt x="0" y="2"/>
                  </a:lnTo>
                  <a:lnTo>
                    <a:pt x="26" y="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78" name="Freeform 115"/>
            <p:cNvSpPr>
              <a:spLocks noChangeArrowheads="1"/>
            </p:cNvSpPr>
            <p:nvPr/>
          </p:nvSpPr>
          <p:spPr bwMode="auto">
            <a:xfrm>
              <a:off x="7486922" y="5325835"/>
              <a:ext cx="53303" cy="81141"/>
            </a:xfrm>
            <a:custGeom>
              <a:avLst/>
              <a:gdLst>
                <a:gd name="T0" fmla="*/ 2147483647 w 151"/>
                <a:gd name="T1" fmla="*/ 2147483647 h 227"/>
                <a:gd name="T2" fmla="*/ 2147483647 w 151"/>
                <a:gd name="T3" fmla="*/ 2147483647 h 227"/>
                <a:gd name="T4" fmla="*/ 2147483647 w 151"/>
                <a:gd name="T5" fmla="*/ 2147483647 h 227"/>
                <a:gd name="T6" fmla="*/ 2147483647 w 151"/>
                <a:gd name="T7" fmla="*/ 2147483647 h 227"/>
                <a:gd name="T8" fmla="*/ 2147483647 w 151"/>
                <a:gd name="T9" fmla="*/ 2147483647 h 227"/>
                <a:gd name="T10" fmla="*/ 0 w 151"/>
                <a:gd name="T11" fmla="*/ 2147483647 h 227"/>
                <a:gd name="T12" fmla="*/ 2147483647 w 151"/>
                <a:gd name="T13" fmla="*/ 2147483647 h 227"/>
                <a:gd name="T14" fmla="*/ 2147483647 w 151"/>
                <a:gd name="T15" fmla="*/ 2147483647 h 227"/>
                <a:gd name="T16" fmla="*/ 2147483647 w 151"/>
                <a:gd name="T17" fmla="*/ 2147483647 h 227"/>
                <a:gd name="T18" fmla="*/ 2147483647 w 151"/>
                <a:gd name="T19" fmla="*/ 0 h 227"/>
                <a:gd name="T20" fmla="*/ 2147483647 w 151"/>
                <a:gd name="T21" fmla="*/ 0 h 227"/>
                <a:gd name="T22" fmla="*/ 2147483647 w 151"/>
                <a:gd name="T23" fmla="*/ 2147483647 h 227"/>
                <a:gd name="T24" fmla="*/ 2147483647 w 151"/>
                <a:gd name="T25" fmla="*/ 2147483647 h 227"/>
                <a:gd name="T26" fmla="*/ 2147483647 w 151"/>
                <a:gd name="T27" fmla="*/ 2147483647 h 227"/>
                <a:gd name="T28" fmla="*/ 2147483647 w 151"/>
                <a:gd name="T29" fmla="*/ 2147483647 h 227"/>
                <a:gd name="T30" fmla="*/ 2147483647 w 151"/>
                <a:gd name="T31" fmla="*/ 2147483647 h 227"/>
                <a:gd name="T32" fmla="*/ 2147483647 w 151"/>
                <a:gd name="T33" fmla="*/ 2147483647 h 2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1" h="227">
                  <a:moveTo>
                    <a:pt x="150" y="223"/>
                  </a:moveTo>
                  <a:lnTo>
                    <a:pt x="125" y="223"/>
                  </a:lnTo>
                  <a:lnTo>
                    <a:pt x="125" y="201"/>
                  </a:lnTo>
                  <a:cubicBezTo>
                    <a:pt x="116" y="218"/>
                    <a:pt x="96" y="226"/>
                    <a:pt x="74" y="226"/>
                  </a:cubicBezTo>
                  <a:cubicBezTo>
                    <a:pt x="23" y="226"/>
                    <a:pt x="0" y="186"/>
                    <a:pt x="0" y="141"/>
                  </a:cubicBezTo>
                  <a:cubicBezTo>
                    <a:pt x="0" y="96"/>
                    <a:pt x="26" y="57"/>
                    <a:pt x="74" y="57"/>
                  </a:cubicBezTo>
                  <a:cubicBezTo>
                    <a:pt x="91" y="57"/>
                    <a:pt x="113" y="62"/>
                    <a:pt x="125" y="82"/>
                  </a:cubicBezTo>
                  <a:lnTo>
                    <a:pt x="125" y="0"/>
                  </a:lnTo>
                  <a:lnTo>
                    <a:pt x="150" y="0"/>
                  </a:lnTo>
                  <a:lnTo>
                    <a:pt x="150" y="223"/>
                  </a:lnTo>
                  <a:close/>
                  <a:moveTo>
                    <a:pt x="77" y="203"/>
                  </a:moveTo>
                  <a:cubicBezTo>
                    <a:pt x="113" y="203"/>
                    <a:pt x="125" y="172"/>
                    <a:pt x="125" y="144"/>
                  </a:cubicBezTo>
                  <a:cubicBezTo>
                    <a:pt x="125" y="113"/>
                    <a:pt x="111" y="82"/>
                    <a:pt x="74" y="82"/>
                  </a:cubicBezTo>
                  <a:cubicBezTo>
                    <a:pt x="37" y="82"/>
                    <a:pt x="26" y="113"/>
                    <a:pt x="26" y="144"/>
                  </a:cubicBezTo>
                  <a:cubicBezTo>
                    <a:pt x="26" y="175"/>
                    <a:pt x="43" y="203"/>
                    <a:pt x="77" y="203"/>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79" name="Freeform 116"/>
            <p:cNvSpPr>
              <a:spLocks noChangeArrowheads="1"/>
            </p:cNvSpPr>
            <p:nvPr/>
          </p:nvSpPr>
          <p:spPr bwMode="auto">
            <a:xfrm>
              <a:off x="7574491" y="5327103"/>
              <a:ext cx="67264" cy="81141"/>
            </a:xfrm>
            <a:custGeom>
              <a:avLst/>
              <a:gdLst>
                <a:gd name="T0" fmla="*/ 2147483647 w 190"/>
                <a:gd name="T1" fmla="*/ 2147483647 h 224"/>
                <a:gd name="T2" fmla="*/ 2147483647 w 190"/>
                <a:gd name="T3" fmla="*/ 2147483647 h 224"/>
                <a:gd name="T4" fmla="*/ 0 w 190"/>
                <a:gd name="T5" fmla="*/ 2147483647 h 224"/>
                <a:gd name="T6" fmla="*/ 2147483647 w 190"/>
                <a:gd name="T7" fmla="*/ 2147483647 h 224"/>
                <a:gd name="T8" fmla="*/ 2147483647 w 190"/>
                <a:gd name="T9" fmla="*/ 2147483647 h 224"/>
                <a:gd name="T10" fmla="*/ 2147483647 w 190"/>
                <a:gd name="T11" fmla="*/ 0 h 224"/>
                <a:gd name="T12" fmla="*/ 2147483647 w 190"/>
                <a:gd name="T13" fmla="*/ 2147483647 h 224"/>
                <a:gd name="T14" fmla="*/ 2147483647 w 190"/>
                <a:gd name="T15" fmla="*/ 2147483647 h 224"/>
                <a:gd name="T16" fmla="*/ 2147483647 w 190"/>
                <a:gd name="T17" fmla="*/ 2147483647 h 224"/>
                <a:gd name="T18" fmla="*/ 2147483647 w 190"/>
                <a:gd name="T19" fmla="*/ 2147483647 h 224"/>
                <a:gd name="T20" fmla="*/ 2147483647 w 190"/>
                <a:gd name="T21" fmla="*/ 2147483647 h 224"/>
                <a:gd name="T22" fmla="*/ 2147483647 w 190"/>
                <a:gd name="T23" fmla="*/ 2147483647 h 224"/>
                <a:gd name="T24" fmla="*/ 2147483647 w 190"/>
                <a:gd name="T25" fmla="*/ 2147483647 h 224"/>
                <a:gd name="T26" fmla="*/ 2147483647 w 190"/>
                <a:gd name="T27" fmla="*/ 2147483647 h 224"/>
                <a:gd name="T28" fmla="*/ 2147483647 w 190"/>
                <a:gd name="T29" fmla="*/ 2147483647 h 224"/>
                <a:gd name="T30" fmla="*/ 2147483647 w 190"/>
                <a:gd name="T31" fmla="*/ 2147483647 h 224"/>
                <a:gd name="T32" fmla="*/ 2147483647 w 190"/>
                <a:gd name="T33" fmla="*/ 2147483647 h 224"/>
                <a:gd name="T34" fmla="*/ 2147483647 w 190"/>
                <a:gd name="T35" fmla="*/ 2147483647 h 224"/>
                <a:gd name="T36" fmla="*/ 2147483647 w 190"/>
                <a:gd name="T37" fmla="*/ 2147483647 h 224"/>
                <a:gd name="T38" fmla="*/ 2147483647 w 190"/>
                <a:gd name="T39" fmla="*/ 2147483647 h 224"/>
                <a:gd name="T40" fmla="*/ 2147483647 w 190"/>
                <a:gd name="T41" fmla="*/ 2147483647 h 224"/>
                <a:gd name="T42" fmla="*/ 2147483647 w 190"/>
                <a:gd name="T43" fmla="*/ 2147483647 h 224"/>
                <a:gd name="T44" fmla="*/ 2147483647 w 190"/>
                <a:gd name="T45" fmla="*/ 2147483647 h 224"/>
                <a:gd name="T46" fmla="*/ 2147483647 w 190"/>
                <a:gd name="T47" fmla="*/ 2147483647 h 224"/>
                <a:gd name="T48" fmla="*/ 2147483647 w 190"/>
                <a:gd name="T49" fmla="*/ 2147483647 h 2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90" h="224">
                  <a:moveTo>
                    <a:pt x="133" y="192"/>
                  </a:moveTo>
                  <a:cubicBezTo>
                    <a:pt x="119" y="212"/>
                    <a:pt x="93" y="223"/>
                    <a:pt x="71" y="223"/>
                  </a:cubicBezTo>
                  <a:cubicBezTo>
                    <a:pt x="12" y="223"/>
                    <a:pt x="0" y="181"/>
                    <a:pt x="0" y="164"/>
                  </a:cubicBezTo>
                  <a:cubicBezTo>
                    <a:pt x="0" y="130"/>
                    <a:pt x="23" y="113"/>
                    <a:pt x="51" y="96"/>
                  </a:cubicBezTo>
                  <a:cubicBezTo>
                    <a:pt x="40" y="79"/>
                    <a:pt x="26" y="65"/>
                    <a:pt x="26" y="45"/>
                  </a:cubicBezTo>
                  <a:cubicBezTo>
                    <a:pt x="26" y="23"/>
                    <a:pt x="43" y="0"/>
                    <a:pt x="77" y="0"/>
                  </a:cubicBezTo>
                  <a:cubicBezTo>
                    <a:pt x="105" y="0"/>
                    <a:pt x="130" y="14"/>
                    <a:pt x="130" y="45"/>
                  </a:cubicBezTo>
                  <a:cubicBezTo>
                    <a:pt x="130" y="71"/>
                    <a:pt x="110" y="90"/>
                    <a:pt x="88" y="102"/>
                  </a:cubicBezTo>
                  <a:lnTo>
                    <a:pt x="127" y="150"/>
                  </a:lnTo>
                  <a:cubicBezTo>
                    <a:pt x="130" y="138"/>
                    <a:pt x="133" y="127"/>
                    <a:pt x="136" y="116"/>
                  </a:cubicBezTo>
                  <a:lnTo>
                    <a:pt x="161" y="116"/>
                  </a:lnTo>
                  <a:cubicBezTo>
                    <a:pt x="158" y="141"/>
                    <a:pt x="156" y="150"/>
                    <a:pt x="147" y="169"/>
                  </a:cubicBezTo>
                  <a:lnTo>
                    <a:pt x="189" y="220"/>
                  </a:lnTo>
                  <a:lnTo>
                    <a:pt x="156" y="220"/>
                  </a:lnTo>
                  <a:lnTo>
                    <a:pt x="133" y="192"/>
                  </a:lnTo>
                  <a:close/>
                  <a:moveTo>
                    <a:pt x="68" y="113"/>
                  </a:moveTo>
                  <a:cubicBezTo>
                    <a:pt x="48" y="124"/>
                    <a:pt x="29" y="136"/>
                    <a:pt x="29" y="164"/>
                  </a:cubicBezTo>
                  <a:cubicBezTo>
                    <a:pt x="29" y="186"/>
                    <a:pt x="48" y="200"/>
                    <a:pt x="71" y="200"/>
                  </a:cubicBezTo>
                  <a:cubicBezTo>
                    <a:pt x="91" y="200"/>
                    <a:pt x="108" y="189"/>
                    <a:pt x="119" y="175"/>
                  </a:cubicBezTo>
                  <a:lnTo>
                    <a:pt x="68" y="113"/>
                  </a:lnTo>
                  <a:close/>
                  <a:moveTo>
                    <a:pt x="108" y="45"/>
                  </a:moveTo>
                  <a:cubicBezTo>
                    <a:pt x="108" y="31"/>
                    <a:pt x="99" y="23"/>
                    <a:pt x="82" y="23"/>
                  </a:cubicBezTo>
                  <a:cubicBezTo>
                    <a:pt x="71" y="23"/>
                    <a:pt x="57" y="31"/>
                    <a:pt x="57" y="45"/>
                  </a:cubicBezTo>
                  <a:cubicBezTo>
                    <a:pt x="57" y="59"/>
                    <a:pt x="68" y="71"/>
                    <a:pt x="79" y="85"/>
                  </a:cubicBezTo>
                  <a:cubicBezTo>
                    <a:pt x="91" y="76"/>
                    <a:pt x="108" y="65"/>
                    <a:pt x="108" y="45"/>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80" name="Freeform 117"/>
            <p:cNvSpPr>
              <a:spLocks noChangeArrowheads="1"/>
            </p:cNvSpPr>
            <p:nvPr/>
          </p:nvSpPr>
          <p:spPr bwMode="auto">
            <a:xfrm>
              <a:off x="7670944" y="5325835"/>
              <a:ext cx="81224" cy="81141"/>
            </a:xfrm>
            <a:custGeom>
              <a:avLst/>
              <a:gdLst>
                <a:gd name="T0" fmla="*/ 2147483647 w 224"/>
                <a:gd name="T1" fmla="*/ 0 h 224"/>
                <a:gd name="T2" fmla="*/ 2147483647 w 224"/>
                <a:gd name="T3" fmla="*/ 0 h 224"/>
                <a:gd name="T4" fmla="*/ 2147483647 w 224"/>
                <a:gd name="T5" fmla="*/ 2147483647 h 224"/>
                <a:gd name="T6" fmla="*/ 2147483647 w 224"/>
                <a:gd name="T7" fmla="*/ 0 h 224"/>
                <a:gd name="T8" fmla="*/ 2147483647 w 224"/>
                <a:gd name="T9" fmla="*/ 0 h 224"/>
                <a:gd name="T10" fmla="*/ 2147483647 w 224"/>
                <a:gd name="T11" fmla="*/ 2147483647 h 224"/>
                <a:gd name="T12" fmla="*/ 2147483647 w 224"/>
                <a:gd name="T13" fmla="*/ 2147483647 h 224"/>
                <a:gd name="T14" fmla="*/ 2147483647 w 224"/>
                <a:gd name="T15" fmla="*/ 2147483647 h 224"/>
                <a:gd name="T16" fmla="*/ 2147483647 w 224"/>
                <a:gd name="T17" fmla="*/ 2147483647 h 224"/>
                <a:gd name="T18" fmla="*/ 2147483647 w 224"/>
                <a:gd name="T19" fmla="*/ 2147483647 h 224"/>
                <a:gd name="T20" fmla="*/ 2147483647 w 224"/>
                <a:gd name="T21" fmla="*/ 2147483647 h 224"/>
                <a:gd name="T22" fmla="*/ 2147483647 w 224"/>
                <a:gd name="T23" fmla="*/ 2147483647 h 224"/>
                <a:gd name="T24" fmla="*/ 2147483647 w 224"/>
                <a:gd name="T25" fmla="*/ 2147483647 h 224"/>
                <a:gd name="T26" fmla="*/ 2147483647 w 224"/>
                <a:gd name="T27" fmla="*/ 2147483647 h 224"/>
                <a:gd name="T28" fmla="*/ 0 w 224"/>
                <a:gd name="T29" fmla="*/ 2147483647 h 224"/>
                <a:gd name="T30" fmla="*/ 0 w 224"/>
                <a:gd name="T31" fmla="*/ 0 h 224"/>
                <a:gd name="T32" fmla="*/ 2147483647 w 224"/>
                <a:gd name="T33" fmla="*/ 0 h 2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24" h="224">
                  <a:moveTo>
                    <a:pt x="3" y="0"/>
                  </a:moveTo>
                  <a:lnTo>
                    <a:pt x="43" y="0"/>
                  </a:lnTo>
                  <a:lnTo>
                    <a:pt x="113" y="186"/>
                  </a:lnTo>
                  <a:lnTo>
                    <a:pt x="184" y="0"/>
                  </a:lnTo>
                  <a:lnTo>
                    <a:pt x="223" y="0"/>
                  </a:lnTo>
                  <a:lnTo>
                    <a:pt x="223" y="223"/>
                  </a:lnTo>
                  <a:lnTo>
                    <a:pt x="195" y="223"/>
                  </a:lnTo>
                  <a:lnTo>
                    <a:pt x="195" y="40"/>
                  </a:lnTo>
                  <a:lnTo>
                    <a:pt x="124" y="223"/>
                  </a:lnTo>
                  <a:lnTo>
                    <a:pt x="99" y="223"/>
                  </a:lnTo>
                  <a:lnTo>
                    <a:pt x="28" y="40"/>
                  </a:lnTo>
                  <a:lnTo>
                    <a:pt x="28" y="223"/>
                  </a:lnTo>
                  <a:lnTo>
                    <a:pt x="0" y="223"/>
                  </a:lnTo>
                  <a:lnTo>
                    <a:pt x="0" y="0"/>
                  </a:lnTo>
                  <a:lnTo>
                    <a:pt x="3"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81" name="Freeform 118"/>
            <p:cNvSpPr>
              <a:spLocks noChangeArrowheads="1"/>
            </p:cNvSpPr>
            <p:nvPr/>
          </p:nvSpPr>
          <p:spPr bwMode="auto">
            <a:xfrm>
              <a:off x="7759782" y="5348656"/>
              <a:ext cx="55841" cy="59589"/>
            </a:xfrm>
            <a:custGeom>
              <a:avLst/>
              <a:gdLst>
                <a:gd name="T0" fmla="*/ 2147483647 w 153"/>
                <a:gd name="T1" fmla="*/ 2147483647 h 168"/>
                <a:gd name="T2" fmla="*/ 2147483647 w 153"/>
                <a:gd name="T3" fmla="*/ 2147483647 h 168"/>
                <a:gd name="T4" fmla="*/ 2147483647 w 153"/>
                <a:gd name="T5" fmla="*/ 2147483647 h 168"/>
                <a:gd name="T6" fmla="*/ 2147483647 w 153"/>
                <a:gd name="T7" fmla="*/ 2147483647 h 168"/>
                <a:gd name="T8" fmla="*/ 0 w 153"/>
                <a:gd name="T9" fmla="*/ 2147483647 h 168"/>
                <a:gd name="T10" fmla="*/ 2147483647 w 153"/>
                <a:gd name="T11" fmla="*/ 2147483647 h 168"/>
                <a:gd name="T12" fmla="*/ 2147483647 w 153"/>
                <a:gd name="T13" fmla="*/ 2147483647 h 168"/>
                <a:gd name="T14" fmla="*/ 2147483647 w 153"/>
                <a:gd name="T15" fmla="*/ 2147483647 h 168"/>
                <a:gd name="T16" fmla="*/ 2147483647 w 153"/>
                <a:gd name="T17" fmla="*/ 2147483647 h 168"/>
                <a:gd name="T18" fmla="*/ 2147483647 w 153"/>
                <a:gd name="T19" fmla="*/ 2147483647 h 168"/>
                <a:gd name="T20" fmla="*/ 2147483647 w 153"/>
                <a:gd name="T21" fmla="*/ 0 h 168"/>
                <a:gd name="T22" fmla="*/ 2147483647 w 153"/>
                <a:gd name="T23" fmla="*/ 2147483647 h 168"/>
                <a:gd name="T24" fmla="*/ 2147483647 w 153"/>
                <a:gd name="T25" fmla="*/ 2147483647 h 168"/>
                <a:gd name="T26" fmla="*/ 2147483647 w 153"/>
                <a:gd name="T27" fmla="*/ 2147483647 h 168"/>
                <a:gd name="T28" fmla="*/ 2147483647 w 153"/>
                <a:gd name="T29" fmla="*/ 2147483647 h 168"/>
                <a:gd name="T30" fmla="*/ 2147483647 w 153"/>
                <a:gd name="T31" fmla="*/ 2147483647 h 168"/>
                <a:gd name="T32" fmla="*/ 2147483647 w 153"/>
                <a:gd name="T33" fmla="*/ 2147483647 h 168"/>
                <a:gd name="T34" fmla="*/ 2147483647 w 153"/>
                <a:gd name="T35" fmla="*/ 2147483647 h 168"/>
                <a:gd name="T36" fmla="*/ 2147483647 w 153"/>
                <a:gd name="T37" fmla="*/ 2147483647 h 168"/>
                <a:gd name="T38" fmla="*/ 2147483647 w 153"/>
                <a:gd name="T39" fmla="*/ 2147483647 h 168"/>
                <a:gd name="T40" fmla="*/ 2147483647 w 153"/>
                <a:gd name="T41" fmla="*/ 2147483647 h 168"/>
                <a:gd name="T42" fmla="*/ 2147483647 w 153"/>
                <a:gd name="T43" fmla="*/ 2147483647 h 1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8">
                  <a:moveTo>
                    <a:pt x="152" y="161"/>
                  </a:moveTo>
                  <a:cubicBezTo>
                    <a:pt x="147" y="164"/>
                    <a:pt x="141" y="167"/>
                    <a:pt x="132" y="167"/>
                  </a:cubicBezTo>
                  <a:cubicBezTo>
                    <a:pt x="118" y="167"/>
                    <a:pt x="110" y="158"/>
                    <a:pt x="110" y="141"/>
                  </a:cubicBezTo>
                  <a:cubicBezTo>
                    <a:pt x="96" y="158"/>
                    <a:pt x="76" y="167"/>
                    <a:pt x="53" y="167"/>
                  </a:cubicBezTo>
                  <a:cubicBezTo>
                    <a:pt x="25" y="167"/>
                    <a:pt x="0" y="153"/>
                    <a:pt x="0" y="122"/>
                  </a:cubicBezTo>
                  <a:cubicBezTo>
                    <a:pt x="0" y="85"/>
                    <a:pt x="28" y="77"/>
                    <a:pt x="53" y="71"/>
                  </a:cubicBezTo>
                  <a:cubicBezTo>
                    <a:pt x="82" y="65"/>
                    <a:pt x="107" y="68"/>
                    <a:pt x="107" y="48"/>
                  </a:cubicBezTo>
                  <a:cubicBezTo>
                    <a:pt x="107" y="26"/>
                    <a:pt x="87" y="23"/>
                    <a:pt x="70" y="23"/>
                  </a:cubicBezTo>
                  <a:cubicBezTo>
                    <a:pt x="48" y="23"/>
                    <a:pt x="31" y="29"/>
                    <a:pt x="31" y="54"/>
                  </a:cubicBezTo>
                  <a:lnTo>
                    <a:pt x="5" y="54"/>
                  </a:lnTo>
                  <a:cubicBezTo>
                    <a:pt x="8" y="14"/>
                    <a:pt x="36" y="0"/>
                    <a:pt x="73" y="0"/>
                  </a:cubicBezTo>
                  <a:cubicBezTo>
                    <a:pt x="101" y="0"/>
                    <a:pt x="132" y="6"/>
                    <a:pt x="132" y="45"/>
                  </a:cubicBezTo>
                  <a:lnTo>
                    <a:pt x="132" y="127"/>
                  </a:lnTo>
                  <a:cubicBezTo>
                    <a:pt x="132" y="139"/>
                    <a:pt x="132" y="144"/>
                    <a:pt x="141" y="144"/>
                  </a:cubicBezTo>
                  <a:cubicBezTo>
                    <a:pt x="144" y="144"/>
                    <a:pt x="147" y="144"/>
                    <a:pt x="149" y="141"/>
                  </a:cubicBezTo>
                  <a:lnTo>
                    <a:pt x="149" y="161"/>
                  </a:lnTo>
                  <a:lnTo>
                    <a:pt x="152" y="161"/>
                  </a:lnTo>
                  <a:close/>
                  <a:moveTo>
                    <a:pt x="31" y="116"/>
                  </a:moveTo>
                  <a:cubicBezTo>
                    <a:pt x="31" y="133"/>
                    <a:pt x="45" y="139"/>
                    <a:pt x="62" y="139"/>
                  </a:cubicBezTo>
                  <a:cubicBezTo>
                    <a:pt x="96" y="139"/>
                    <a:pt x="110" y="116"/>
                    <a:pt x="110" y="102"/>
                  </a:cubicBezTo>
                  <a:lnTo>
                    <a:pt x="110" y="77"/>
                  </a:lnTo>
                  <a:cubicBezTo>
                    <a:pt x="90" y="91"/>
                    <a:pt x="31" y="77"/>
                    <a:pt x="31" y="116"/>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82" name="Freeform 119"/>
            <p:cNvSpPr>
              <a:spLocks noChangeArrowheads="1"/>
            </p:cNvSpPr>
            <p:nvPr/>
          </p:nvSpPr>
          <p:spPr bwMode="auto">
            <a:xfrm>
              <a:off x="7819431" y="5346121"/>
              <a:ext cx="48227" cy="59589"/>
            </a:xfrm>
            <a:custGeom>
              <a:avLst/>
              <a:gdLst>
                <a:gd name="T0" fmla="*/ 2147483647 w 134"/>
                <a:gd name="T1" fmla="*/ 2147483647 h 164"/>
                <a:gd name="T2" fmla="*/ 2147483647 w 134"/>
                <a:gd name="T3" fmla="*/ 2147483647 h 164"/>
                <a:gd name="T4" fmla="*/ 2147483647 w 134"/>
                <a:gd name="T5" fmla="*/ 0 h 164"/>
                <a:gd name="T6" fmla="*/ 2147483647 w 134"/>
                <a:gd name="T7" fmla="*/ 2147483647 h 164"/>
                <a:gd name="T8" fmla="*/ 2147483647 w 134"/>
                <a:gd name="T9" fmla="*/ 2147483647 h 164"/>
                <a:gd name="T10" fmla="*/ 2147483647 w 134"/>
                <a:gd name="T11" fmla="*/ 2147483647 h 164"/>
                <a:gd name="T12" fmla="*/ 2147483647 w 134"/>
                <a:gd name="T13" fmla="*/ 2147483647 h 164"/>
                <a:gd name="T14" fmla="*/ 2147483647 w 134"/>
                <a:gd name="T15" fmla="*/ 2147483647 h 164"/>
                <a:gd name="T16" fmla="*/ 2147483647 w 134"/>
                <a:gd name="T17" fmla="*/ 2147483647 h 164"/>
                <a:gd name="T18" fmla="*/ 2147483647 w 134"/>
                <a:gd name="T19" fmla="*/ 2147483647 h 164"/>
                <a:gd name="T20" fmla="*/ 0 w 134"/>
                <a:gd name="T21" fmla="*/ 2147483647 h 164"/>
                <a:gd name="T22" fmla="*/ 0 w 134"/>
                <a:gd name="T23" fmla="*/ 2147483647 h 164"/>
                <a:gd name="T24" fmla="*/ 2147483647 w 134"/>
                <a:gd name="T25" fmla="*/ 2147483647 h 16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4" h="164">
                  <a:moveTo>
                    <a:pt x="25" y="2"/>
                  </a:moveTo>
                  <a:lnTo>
                    <a:pt x="25" y="28"/>
                  </a:lnTo>
                  <a:cubicBezTo>
                    <a:pt x="37" y="8"/>
                    <a:pt x="54" y="0"/>
                    <a:pt x="76" y="0"/>
                  </a:cubicBezTo>
                  <a:cubicBezTo>
                    <a:pt x="119" y="0"/>
                    <a:pt x="133" y="25"/>
                    <a:pt x="133" y="59"/>
                  </a:cubicBezTo>
                  <a:lnTo>
                    <a:pt x="133" y="163"/>
                  </a:lnTo>
                  <a:lnTo>
                    <a:pt x="107" y="163"/>
                  </a:lnTo>
                  <a:lnTo>
                    <a:pt x="107" y="53"/>
                  </a:lnTo>
                  <a:cubicBezTo>
                    <a:pt x="107" y="33"/>
                    <a:pt x="96" y="22"/>
                    <a:pt x="73" y="22"/>
                  </a:cubicBezTo>
                  <a:cubicBezTo>
                    <a:pt x="42" y="22"/>
                    <a:pt x="25" y="45"/>
                    <a:pt x="25" y="73"/>
                  </a:cubicBezTo>
                  <a:lnTo>
                    <a:pt x="25" y="163"/>
                  </a:lnTo>
                  <a:lnTo>
                    <a:pt x="0" y="163"/>
                  </a:lnTo>
                  <a:lnTo>
                    <a:pt x="0" y="2"/>
                  </a:lnTo>
                  <a:lnTo>
                    <a:pt x="25" y="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83" name="Freeform 120"/>
            <p:cNvSpPr>
              <a:spLocks noChangeArrowheads="1"/>
            </p:cNvSpPr>
            <p:nvPr/>
          </p:nvSpPr>
          <p:spPr bwMode="auto">
            <a:xfrm>
              <a:off x="7876542" y="5325835"/>
              <a:ext cx="54573" cy="81141"/>
            </a:xfrm>
            <a:custGeom>
              <a:avLst/>
              <a:gdLst>
                <a:gd name="T0" fmla="*/ 2147483647 w 151"/>
                <a:gd name="T1" fmla="*/ 2147483647 h 227"/>
                <a:gd name="T2" fmla="*/ 2147483647 w 151"/>
                <a:gd name="T3" fmla="*/ 2147483647 h 227"/>
                <a:gd name="T4" fmla="*/ 2147483647 w 151"/>
                <a:gd name="T5" fmla="*/ 2147483647 h 227"/>
                <a:gd name="T6" fmla="*/ 2147483647 w 151"/>
                <a:gd name="T7" fmla="*/ 2147483647 h 227"/>
                <a:gd name="T8" fmla="*/ 2147483647 w 151"/>
                <a:gd name="T9" fmla="*/ 2147483647 h 227"/>
                <a:gd name="T10" fmla="*/ 0 w 151"/>
                <a:gd name="T11" fmla="*/ 2147483647 h 227"/>
                <a:gd name="T12" fmla="*/ 2147483647 w 151"/>
                <a:gd name="T13" fmla="*/ 2147483647 h 227"/>
                <a:gd name="T14" fmla="*/ 2147483647 w 151"/>
                <a:gd name="T15" fmla="*/ 2147483647 h 227"/>
                <a:gd name="T16" fmla="*/ 2147483647 w 151"/>
                <a:gd name="T17" fmla="*/ 2147483647 h 227"/>
                <a:gd name="T18" fmla="*/ 2147483647 w 151"/>
                <a:gd name="T19" fmla="*/ 0 h 227"/>
                <a:gd name="T20" fmla="*/ 2147483647 w 151"/>
                <a:gd name="T21" fmla="*/ 0 h 227"/>
                <a:gd name="T22" fmla="*/ 2147483647 w 151"/>
                <a:gd name="T23" fmla="*/ 2147483647 h 227"/>
                <a:gd name="T24" fmla="*/ 2147483647 w 151"/>
                <a:gd name="T25" fmla="*/ 2147483647 h 227"/>
                <a:gd name="T26" fmla="*/ 2147483647 w 151"/>
                <a:gd name="T27" fmla="*/ 2147483647 h 227"/>
                <a:gd name="T28" fmla="*/ 2147483647 w 151"/>
                <a:gd name="T29" fmla="*/ 2147483647 h 227"/>
                <a:gd name="T30" fmla="*/ 2147483647 w 151"/>
                <a:gd name="T31" fmla="*/ 2147483647 h 227"/>
                <a:gd name="T32" fmla="*/ 2147483647 w 151"/>
                <a:gd name="T33" fmla="*/ 2147483647 h 2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1" h="227">
                  <a:moveTo>
                    <a:pt x="150" y="223"/>
                  </a:moveTo>
                  <a:lnTo>
                    <a:pt x="124" y="223"/>
                  </a:lnTo>
                  <a:lnTo>
                    <a:pt x="124" y="201"/>
                  </a:lnTo>
                  <a:cubicBezTo>
                    <a:pt x="116" y="218"/>
                    <a:pt x="96" y="226"/>
                    <a:pt x="73" y="226"/>
                  </a:cubicBezTo>
                  <a:cubicBezTo>
                    <a:pt x="26" y="226"/>
                    <a:pt x="0" y="186"/>
                    <a:pt x="0" y="141"/>
                  </a:cubicBezTo>
                  <a:cubicBezTo>
                    <a:pt x="0" y="96"/>
                    <a:pt x="26" y="57"/>
                    <a:pt x="73" y="57"/>
                  </a:cubicBezTo>
                  <a:cubicBezTo>
                    <a:pt x="90" y="57"/>
                    <a:pt x="113" y="62"/>
                    <a:pt x="124" y="82"/>
                  </a:cubicBezTo>
                  <a:lnTo>
                    <a:pt x="124" y="0"/>
                  </a:lnTo>
                  <a:lnTo>
                    <a:pt x="150" y="0"/>
                  </a:lnTo>
                  <a:lnTo>
                    <a:pt x="150" y="223"/>
                  </a:lnTo>
                  <a:close/>
                  <a:moveTo>
                    <a:pt x="76" y="203"/>
                  </a:moveTo>
                  <a:cubicBezTo>
                    <a:pt x="113" y="203"/>
                    <a:pt x="124" y="172"/>
                    <a:pt x="124" y="144"/>
                  </a:cubicBezTo>
                  <a:cubicBezTo>
                    <a:pt x="124" y="113"/>
                    <a:pt x="110" y="82"/>
                    <a:pt x="73" y="82"/>
                  </a:cubicBezTo>
                  <a:cubicBezTo>
                    <a:pt x="37" y="82"/>
                    <a:pt x="26" y="113"/>
                    <a:pt x="26" y="144"/>
                  </a:cubicBezTo>
                  <a:cubicBezTo>
                    <a:pt x="26" y="175"/>
                    <a:pt x="42" y="203"/>
                    <a:pt x="76" y="203"/>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84" name="Freeform 121"/>
            <p:cNvSpPr>
              <a:spLocks noChangeArrowheads="1"/>
            </p:cNvSpPr>
            <p:nvPr/>
          </p:nvSpPr>
          <p:spPr bwMode="auto">
            <a:xfrm>
              <a:off x="7938729" y="5348656"/>
              <a:ext cx="55841" cy="59589"/>
            </a:xfrm>
            <a:custGeom>
              <a:avLst/>
              <a:gdLst>
                <a:gd name="T0" fmla="*/ 2147483647 w 154"/>
                <a:gd name="T1" fmla="*/ 2147483647 h 168"/>
                <a:gd name="T2" fmla="*/ 2147483647 w 154"/>
                <a:gd name="T3" fmla="*/ 2147483647 h 168"/>
                <a:gd name="T4" fmla="*/ 2147483647 w 154"/>
                <a:gd name="T5" fmla="*/ 2147483647 h 168"/>
                <a:gd name="T6" fmla="*/ 2147483647 w 154"/>
                <a:gd name="T7" fmla="*/ 2147483647 h 168"/>
                <a:gd name="T8" fmla="*/ 0 w 154"/>
                <a:gd name="T9" fmla="*/ 2147483647 h 168"/>
                <a:gd name="T10" fmla="*/ 2147483647 w 154"/>
                <a:gd name="T11" fmla="*/ 2147483647 h 168"/>
                <a:gd name="T12" fmla="*/ 2147483647 w 154"/>
                <a:gd name="T13" fmla="*/ 2147483647 h 168"/>
                <a:gd name="T14" fmla="*/ 2147483647 w 154"/>
                <a:gd name="T15" fmla="*/ 2147483647 h 168"/>
                <a:gd name="T16" fmla="*/ 2147483647 w 154"/>
                <a:gd name="T17" fmla="*/ 2147483647 h 168"/>
                <a:gd name="T18" fmla="*/ 2147483647 w 154"/>
                <a:gd name="T19" fmla="*/ 2147483647 h 168"/>
                <a:gd name="T20" fmla="*/ 2147483647 w 154"/>
                <a:gd name="T21" fmla="*/ 0 h 168"/>
                <a:gd name="T22" fmla="*/ 2147483647 w 154"/>
                <a:gd name="T23" fmla="*/ 2147483647 h 168"/>
                <a:gd name="T24" fmla="*/ 2147483647 w 154"/>
                <a:gd name="T25" fmla="*/ 2147483647 h 168"/>
                <a:gd name="T26" fmla="*/ 2147483647 w 154"/>
                <a:gd name="T27" fmla="*/ 2147483647 h 168"/>
                <a:gd name="T28" fmla="*/ 2147483647 w 154"/>
                <a:gd name="T29" fmla="*/ 2147483647 h 168"/>
                <a:gd name="T30" fmla="*/ 2147483647 w 154"/>
                <a:gd name="T31" fmla="*/ 2147483647 h 168"/>
                <a:gd name="T32" fmla="*/ 2147483647 w 154"/>
                <a:gd name="T33" fmla="*/ 2147483647 h 168"/>
                <a:gd name="T34" fmla="*/ 2147483647 w 154"/>
                <a:gd name="T35" fmla="*/ 2147483647 h 168"/>
                <a:gd name="T36" fmla="*/ 2147483647 w 154"/>
                <a:gd name="T37" fmla="*/ 2147483647 h 168"/>
                <a:gd name="T38" fmla="*/ 2147483647 w 154"/>
                <a:gd name="T39" fmla="*/ 2147483647 h 168"/>
                <a:gd name="T40" fmla="*/ 2147483647 w 154"/>
                <a:gd name="T41" fmla="*/ 2147483647 h 168"/>
                <a:gd name="T42" fmla="*/ 2147483647 w 154"/>
                <a:gd name="T43" fmla="*/ 2147483647 h 1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4" h="168">
                  <a:moveTo>
                    <a:pt x="153" y="161"/>
                  </a:moveTo>
                  <a:cubicBezTo>
                    <a:pt x="147" y="164"/>
                    <a:pt x="142" y="167"/>
                    <a:pt x="133" y="167"/>
                  </a:cubicBezTo>
                  <a:cubicBezTo>
                    <a:pt x="119" y="167"/>
                    <a:pt x="111" y="158"/>
                    <a:pt x="111" y="141"/>
                  </a:cubicBezTo>
                  <a:cubicBezTo>
                    <a:pt x="96" y="158"/>
                    <a:pt x="77" y="167"/>
                    <a:pt x="54" y="167"/>
                  </a:cubicBezTo>
                  <a:cubicBezTo>
                    <a:pt x="26" y="167"/>
                    <a:pt x="0" y="153"/>
                    <a:pt x="0" y="122"/>
                  </a:cubicBezTo>
                  <a:cubicBezTo>
                    <a:pt x="0" y="85"/>
                    <a:pt x="29" y="77"/>
                    <a:pt x="54" y="71"/>
                  </a:cubicBezTo>
                  <a:cubicBezTo>
                    <a:pt x="82" y="65"/>
                    <a:pt x="108" y="68"/>
                    <a:pt x="108" y="48"/>
                  </a:cubicBezTo>
                  <a:cubicBezTo>
                    <a:pt x="108" y="26"/>
                    <a:pt x="88" y="23"/>
                    <a:pt x="71" y="23"/>
                  </a:cubicBezTo>
                  <a:cubicBezTo>
                    <a:pt x="48" y="23"/>
                    <a:pt x="31" y="29"/>
                    <a:pt x="31" y="54"/>
                  </a:cubicBezTo>
                  <a:lnTo>
                    <a:pt x="6" y="54"/>
                  </a:lnTo>
                  <a:cubicBezTo>
                    <a:pt x="9" y="14"/>
                    <a:pt x="37" y="0"/>
                    <a:pt x="74" y="0"/>
                  </a:cubicBezTo>
                  <a:cubicBezTo>
                    <a:pt x="102" y="0"/>
                    <a:pt x="133" y="6"/>
                    <a:pt x="133" y="45"/>
                  </a:cubicBezTo>
                  <a:lnTo>
                    <a:pt x="133" y="127"/>
                  </a:lnTo>
                  <a:cubicBezTo>
                    <a:pt x="133" y="139"/>
                    <a:pt x="133" y="144"/>
                    <a:pt x="142" y="144"/>
                  </a:cubicBezTo>
                  <a:cubicBezTo>
                    <a:pt x="144" y="144"/>
                    <a:pt x="147" y="144"/>
                    <a:pt x="150" y="141"/>
                  </a:cubicBezTo>
                  <a:lnTo>
                    <a:pt x="150" y="161"/>
                  </a:lnTo>
                  <a:lnTo>
                    <a:pt x="153" y="161"/>
                  </a:lnTo>
                  <a:close/>
                  <a:moveTo>
                    <a:pt x="31" y="116"/>
                  </a:moveTo>
                  <a:cubicBezTo>
                    <a:pt x="31" y="133"/>
                    <a:pt x="46" y="139"/>
                    <a:pt x="63" y="139"/>
                  </a:cubicBezTo>
                  <a:cubicBezTo>
                    <a:pt x="96" y="139"/>
                    <a:pt x="111" y="116"/>
                    <a:pt x="111" y="102"/>
                  </a:cubicBezTo>
                  <a:lnTo>
                    <a:pt x="111" y="77"/>
                  </a:lnTo>
                  <a:cubicBezTo>
                    <a:pt x="91" y="91"/>
                    <a:pt x="31" y="77"/>
                    <a:pt x="31" y="116"/>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85" name="Freeform 122"/>
            <p:cNvSpPr>
              <a:spLocks noChangeArrowheads="1"/>
            </p:cNvSpPr>
            <p:nvPr/>
          </p:nvSpPr>
          <p:spPr bwMode="auto">
            <a:xfrm>
              <a:off x="7999647" y="5325835"/>
              <a:ext cx="8883" cy="81141"/>
            </a:xfrm>
            <a:custGeom>
              <a:avLst/>
              <a:gdLst>
                <a:gd name="T0" fmla="*/ 0 w 26"/>
                <a:gd name="T1" fmla="*/ 0 h 224"/>
                <a:gd name="T2" fmla="*/ 2147483647 w 26"/>
                <a:gd name="T3" fmla="*/ 0 h 224"/>
                <a:gd name="T4" fmla="*/ 2147483647 w 26"/>
                <a:gd name="T5" fmla="*/ 2147483647 h 224"/>
                <a:gd name="T6" fmla="*/ 0 w 26"/>
                <a:gd name="T7" fmla="*/ 2147483647 h 224"/>
                <a:gd name="T8" fmla="*/ 0 w 26"/>
                <a:gd name="T9" fmla="*/ 0 h 2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224">
                  <a:moveTo>
                    <a:pt x="0" y="0"/>
                  </a:moveTo>
                  <a:lnTo>
                    <a:pt x="25" y="0"/>
                  </a:lnTo>
                  <a:lnTo>
                    <a:pt x="25" y="223"/>
                  </a:lnTo>
                  <a:lnTo>
                    <a:pt x="0" y="223"/>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86" name="Freeform 123"/>
            <p:cNvSpPr>
              <a:spLocks noChangeArrowheads="1"/>
            </p:cNvSpPr>
            <p:nvPr/>
          </p:nvSpPr>
          <p:spPr bwMode="auto">
            <a:xfrm>
              <a:off x="8017414" y="5348656"/>
              <a:ext cx="54572" cy="59589"/>
            </a:xfrm>
            <a:custGeom>
              <a:avLst/>
              <a:gdLst>
                <a:gd name="T0" fmla="*/ 2147483647 w 153"/>
                <a:gd name="T1" fmla="*/ 2147483647 h 168"/>
                <a:gd name="T2" fmla="*/ 2147483647 w 153"/>
                <a:gd name="T3" fmla="*/ 2147483647 h 168"/>
                <a:gd name="T4" fmla="*/ 2147483647 w 153"/>
                <a:gd name="T5" fmla="*/ 2147483647 h 168"/>
                <a:gd name="T6" fmla="*/ 2147483647 w 153"/>
                <a:gd name="T7" fmla="*/ 2147483647 h 168"/>
                <a:gd name="T8" fmla="*/ 0 w 153"/>
                <a:gd name="T9" fmla="*/ 2147483647 h 168"/>
                <a:gd name="T10" fmla="*/ 2147483647 w 153"/>
                <a:gd name="T11" fmla="*/ 2147483647 h 168"/>
                <a:gd name="T12" fmla="*/ 2147483647 w 153"/>
                <a:gd name="T13" fmla="*/ 2147483647 h 168"/>
                <a:gd name="T14" fmla="*/ 2147483647 w 153"/>
                <a:gd name="T15" fmla="*/ 2147483647 h 168"/>
                <a:gd name="T16" fmla="*/ 2147483647 w 153"/>
                <a:gd name="T17" fmla="*/ 2147483647 h 168"/>
                <a:gd name="T18" fmla="*/ 2147483647 w 153"/>
                <a:gd name="T19" fmla="*/ 2147483647 h 168"/>
                <a:gd name="T20" fmla="*/ 2147483647 w 153"/>
                <a:gd name="T21" fmla="*/ 0 h 168"/>
                <a:gd name="T22" fmla="*/ 2147483647 w 153"/>
                <a:gd name="T23" fmla="*/ 2147483647 h 168"/>
                <a:gd name="T24" fmla="*/ 2147483647 w 153"/>
                <a:gd name="T25" fmla="*/ 2147483647 h 168"/>
                <a:gd name="T26" fmla="*/ 2147483647 w 153"/>
                <a:gd name="T27" fmla="*/ 2147483647 h 168"/>
                <a:gd name="T28" fmla="*/ 2147483647 w 153"/>
                <a:gd name="T29" fmla="*/ 2147483647 h 168"/>
                <a:gd name="T30" fmla="*/ 2147483647 w 153"/>
                <a:gd name="T31" fmla="*/ 2147483647 h 168"/>
                <a:gd name="T32" fmla="*/ 2147483647 w 153"/>
                <a:gd name="T33" fmla="*/ 2147483647 h 168"/>
                <a:gd name="T34" fmla="*/ 2147483647 w 153"/>
                <a:gd name="T35" fmla="*/ 2147483647 h 168"/>
                <a:gd name="T36" fmla="*/ 2147483647 w 153"/>
                <a:gd name="T37" fmla="*/ 2147483647 h 168"/>
                <a:gd name="T38" fmla="*/ 2147483647 w 153"/>
                <a:gd name="T39" fmla="*/ 2147483647 h 168"/>
                <a:gd name="T40" fmla="*/ 2147483647 w 153"/>
                <a:gd name="T41" fmla="*/ 2147483647 h 168"/>
                <a:gd name="T42" fmla="*/ 2147483647 w 153"/>
                <a:gd name="T43" fmla="*/ 2147483647 h 1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8">
                  <a:moveTo>
                    <a:pt x="152" y="161"/>
                  </a:moveTo>
                  <a:cubicBezTo>
                    <a:pt x="146" y="164"/>
                    <a:pt x="141" y="167"/>
                    <a:pt x="132" y="167"/>
                  </a:cubicBezTo>
                  <a:cubicBezTo>
                    <a:pt x="118" y="167"/>
                    <a:pt x="110" y="158"/>
                    <a:pt x="110" y="141"/>
                  </a:cubicBezTo>
                  <a:cubicBezTo>
                    <a:pt x="96" y="158"/>
                    <a:pt x="76" y="167"/>
                    <a:pt x="53" y="167"/>
                  </a:cubicBezTo>
                  <a:cubicBezTo>
                    <a:pt x="25" y="167"/>
                    <a:pt x="0" y="153"/>
                    <a:pt x="0" y="122"/>
                  </a:cubicBezTo>
                  <a:cubicBezTo>
                    <a:pt x="0" y="85"/>
                    <a:pt x="28" y="77"/>
                    <a:pt x="53" y="71"/>
                  </a:cubicBezTo>
                  <a:cubicBezTo>
                    <a:pt x="82" y="65"/>
                    <a:pt x="107" y="68"/>
                    <a:pt x="107" y="48"/>
                  </a:cubicBezTo>
                  <a:cubicBezTo>
                    <a:pt x="107" y="26"/>
                    <a:pt x="87" y="23"/>
                    <a:pt x="70" y="23"/>
                  </a:cubicBezTo>
                  <a:cubicBezTo>
                    <a:pt x="48" y="23"/>
                    <a:pt x="31" y="29"/>
                    <a:pt x="31" y="54"/>
                  </a:cubicBezTo>
                  <a:lnTo>
                    <a:pt x="5" y="54"/>
                  </a:lnTo>
                  <a:cubicBezTo>
                    <a:pt x="8" y="14"/>
                    <a:pt x="36" y="0"/>
                    <a:pt x="73" y="0"/>
                  </a:cubicBezTo>
                  <a:cubicBezTo>
                    <a:pt x="101" y="0"/>
                    <a:pt x="132" y="6"/>
                    <a:pt x="132" y="45"/>
                  </a:cubicBezTo>
                  <a:lnTo>
                    <a:pt x="132" y="127"/>
                  </a:lnTo>
                  <a:cubicBezTo>
                    <a:pt x="132" y="139"/>
                    <a:pt x="132" y="144"/>
                    <a:pt x="141" y="144"/>
                  </a:cubicBezTo>
                  <a:cubicBezTo>
                    <a:pt x="144" y="144"/>
                    <a:pt x="146" y="144"/>
                    <a:pt x="149" y="141"/>
                  </a:cubicBezTo>
                  <a:lnTo>
                    <a:pt x="149" y="161"/>
                  </a:lnTo>
                  <a:lnTo>
                    <a:pt x="152" y="161"/>
                  </a:lnTo>
                  <a:close/>
                  <a:moveTo>
                    <a:pt x="31" y="116"/>
                  </a:moveTo>
                  <a:cubicBezTo>
                    <a:pt x="31" y="133"/>
                    <a:pt x="45" y="139"/>
                    <a:pt x="62" y="139"/>
                  </a:cubicBezTo>
                  <a:cubicBezTo>
                    <a:pt x="96" y="139"/>
                    <a:pt x="110" y="116"/>
                    <a:pt x="110" y="102"/>
                  </a:cubicBezTo>
                  <a:lnTo>
                    <a:pt x="110" y="77"/>
                  </a:lnTo>
                  <a:cubicBezTo>
                    <a:pt x="90" y="91"/>
                    <a:pt x="31" y="77"/>
                    <a:pt x="31" y="116"/>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87" name="Freeform 124"/>
            <p:cNvSpPr>
              <a:spLocks noChangeArrowheads="1"/>
            </p:cNvSpPr>
            <p:nvPr/>
          </p:nvSpPr>
          <p:spPr bwMode="auto">
            <a:xfrm>
              <a:off x="8070717" y="5346121"/>
              <a:ext cx="55841" cy="81141"/>
            </a:xfrm>
            <a:custGeom>
              <a:avLst/>
              <a:gdLst>
                <a:gd name="T0" fmla="*/ 2147483647 w 154"/>
                <a:gd name="T1" fmla="*/ 2147483647 h 226"/>
                <a:gd name="T2" fmla="*/ 2147483647 w 154"/>
                <a:gd name="T3" fmla="*/ 2147483647 h 226"/>
                <a:gd name="T4" fmla="*/ 2147483647 w 154"/>
                <a:gd name="T5" fmla="*/ 2147483647 h 226"/>
                <a:gd name="T6" fmla="*/ 2147483647 w 154"/>
                <a:gd name="T7" fmla="*/ 2147483647 h 226"/>
                <a:gd name="T8" fmla="*/ 2147483647 w 154"/>
                <a:gd name="T9" fmla="*/ 2147483647 h 226"/>
                <a:gd name="T10" fmla="*/ 2147483647 w 154"/>
                <a:gd name="T11" fmla="*/ 2147483647 h 226"/>
                <a:gd name="T12" fmla="*/ 2147483647 w 154"/>
                <a:gd name="T13" fmla="*/ 2147483647 h 226"/>
                <a:gd name="T14" fmla="*/ 0 w 154"/>
                <a:gd name="T15" fmla="*/ 0 h 226"/>
                <a:gd name="T16" fmla="*/ 2147483647 w 154"/>
                <a:gd name="T17" fmla="*/ 0 h 226"/>
                <a:gd name="T18" fmla="*/ 2147483647 w 154"/>
                <a:gd name="T19" fmla="*/ 2147483647 h 226"/>
                <a:gd name="T20" fmla="*/ 2147483647 w 154"/>
                <a:gd name="T21" fmla="*/ 2147483647 h 226"/>
                <a:gd name="T22" fmla="*/ 2147483647 w 154"/>
                <a:gd name="T23" fmla="*/ 0 h 226"/>
                <a:gd name="T24" fmla="*/ 2147483647 w 154"/>
                <a:gd name="T25" fmla="*/ 0 h 226"/>
                <a:gd name="T26" fmla="*/ 2147483647 w 154"/>
                <a:gd name="T27" fmla="*/ 2147483647 h 22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4" h="226">
                  <a:moveTo>
                    <a:pt x="82" y="183"/>
                  </a:moveTo>
                  <a:cubicBezTo>
                    <a:pt x="71" y="214"/>
                    <a:pt x="59" y="225"/>
                    <a:pt x="34" y="225"/>
                  </a:cubicBezTo>
                  <a:cubicBezTo>
                    <a:pt x="28" y="225"/>
                    <a:pt x="23" y="225"/>
                    <a:pt x="17" y="222"/>
                  </a:cubicBezTo>
                  <a:lnTo>
                    <a:pt x="17" y="200"/>
                  </a:lnTo>
                  <a:cubicBezTo>
                    <a:pt x="23" y="203"/>
                    <a:pt x="28" y="203"/>
                    <a:pt x="31" y="203"/>
                  </a:cubicBezTo>
                  <a:cubicBezTo>
                    <a:pt x="42" y="203"/>
                    <a:pt x="48" y="197"/>
                    <a:pt x="54" y="189"/>
                  </a:cubicBezTo>
                  <a:lnTo>
                    <a:pt x="65" y="160"/>
                  </a:lnTo>
                  <a:lnTo>
                    <a:pt x="0" y="0"/>
                  </a:lnTo>
                  <a:lnTo>
                    <a:pt x="31" y="0"/>
                  </a:lnTo>
                  <a:lnTo>
                    <a:pt x="79" y="132"/>
                  </a:lnTo>
                  <a:lnTo>
                    <a:pt x="124" y="0"/>
                  </a:lnTo>
                  <a:lnTo>
                    <a:pt x="153" y="0"/>
                  </a:lnTo>
                  <a:lnTo>
                    <a:pt x="82" y="18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88" name="Freeform 125"/>
            <p:cNvSpPr>
              <a:spLocks noChangeArrowheads="1"/>
            </p:cNvSpPr>
            <p:nvPr/>
          </p:nvSpPr>
          <p:spPr bwMode="auto">
            <a:xfrm>
              <a:off x="8157017" y="5325835"/>
              <a:ext cx="63456" cy="81141"/>
            </a:xfrm>
            <a:custGeom>
              <a:avLst/>
              <a:gdLst>
                <a:gd name="T0" fmla="*/ 2147483647 w 176"/>
                <a:gd name="T1" fmla="*/ 0 h 224"/>
                <a:gd name="T2" fmla="*/ 2147483647 w 176"/>
                <a:gd name="T3" fmla="*/ 0 h 224"/>
                <a:gd name="T4" fmla="*/ 2147483647 w 176"/>
                <a:gd name="T5" fmla="*/ 2147483647 h 224"/>
                <a:gd name="T6" fmla="*/ 2147483647 w 176"/>
                <a:gd name="T7" fmla="*/ 2147483647 h 224"/>
                <a:gd name="T8" fmla="*/ 2147483647 w 176"/>
                <a:gd name="T9" fmla="*/ 2147483647 h 224"/>
                <a:gd name="T10" fmla="*/ 2147483647 w 176"/>
                <a:gd name="T11" fmla="*/ 2147483647 h 224"/>
                <a:gd name="T12" fmla="*/ 2147483647 w 176"/>
                <a:gd name="T13" fmla="*/ 2147483647 h 224"/>
                <a:gd name="T14" fmla="*/ 2147483647 w 176"/>
                <a:gd name="T15" fmla="*/ 2147483647 h 224"/>
                <a:gd name="T16" fmla="*/ 0 w 176"/>
                <a:gd name="T17" fmla="*/ 2147483647 h 224"/>
                <a:gd name="T18" fmla="*/ 0 w 176"/>
                <a:gd name="T19" fmla="*/ 0 h 224"/>
                <a:gd name="T20" fmla="*/ 2147483647 w 176"/>
                <a:gd name="T21" fmla="*/ 0 h 224"/>
                <a:gd name="T22" fmla="*/ 2147483647 w 176"/>
                <a:gd name="T23" fmla="*/ 2147483647 h 224"/>
                <a:gd name="T24" fmla="*/ 2147483647 w 176"/>
                <a:gd name="T25" fmla="*/ 2147483647 h 224"/>
                <a:gd name="T26" fmla="*/ 2147483647 w 176"/>
                <a:gd name="T27" fmla="*/ 2147483647 h 224"/>
                <a:gd name="T28" fmla="*/ 2147483647 w 176"/>
                <a:gd name="T29" fmla="*/ 2147483647 h 224"/>
                <a:gd name="T30" fmla="*/ 2147483647 w 176"/>
                <a:gd name="T31" fmla="*/ 2147483647 h 224"/>
                <a:gd name="T32" fmla="*/ 2147483647 w 176"/>
                <a:gd name="T33" fmla="*/ 2147483647 h 224"/>
                <a:gd name="T34" fmla="*/ 2147483647 w 176"/>
                <a:gd name="T35" fmla="*/ 2147483647 h 224"/>
                <a:gd name="T36" fmla="*/ 2147483647 w 176"/>
                <a:gd name="T37" fmla="*/ 2147483647 h 224"/>
                <a:gd name="T38" fmla="*/ 2147483647 w 176"/>
                <a:gd name="T39" fmla="*/ 2147483647 h 224"/>
                <a:gd name="T40" fmla="*/ 2147483647 w 176"/>
                <a:gd name="T41" fmla="*/ 2147483647 h 224"/>
                <a:gd name="T42" fmla="*/ 2147483647 w 176"/>
                <a:gd name="T43" fmla="*/ 2147483647 h 224"/>
                <a:gd name="T44" fmla="*/ 2147483647 w 176"/>
                <a:gd name="T45" fmla="*/ 2147483647 h 22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76" h="224">
                  <a:moveTo>
                    <a:pt x="3" y="0"/>
                  </a:moveTo>
                  <a:lnTo>
                    <a:pt x="82" y="0"/>
                  </a:lnTo>
                  <a:cubicBezTo>
                    <a:pt x="102" y="0"/>
                    <a:pt x="127" y="1"/>
                    <a:pt x="141" y="9"/>
                  </a:cubicBezTo>
                  <a:cubicBezTo>
                    <a:pt x="155" y="18"/>
                    <a:pt x="167" y="34"/>
                    <a:pt x="167" y="54"/>
                  </a:cubicBezTo>
                  <a:cubicBezTo>
                    <a:pt x="167" y="76"/>
                    <a:pt x="155" y="96"/>
                    <a:pt x="133" y="105"/>
                  </a:cubicBezTo>
                  <a:cubicBezTo>
                    <a:pt x="161" y="110"/>
                    <a:pt x="175" y="130"/>
                    <a:pt x="175" y="158"/>
                  </a:cubicBezTo>
                  <a:cubicBezTo>
                    <a:pt x="175" y="189"/>
                    <a:pt x="153" y="223"/>
                    <a:pt x="107" y="223"/>
                  </a:cubicBezTo>
                  <a:lnTo>
                    <a:pt x="0" y="223"/>
                  </a:lnTo>
                  <a:lnTo>
                    <a:pt x="0" y="0"/>
                  </a:lnTo>
                  <a:lnTo>
                    <a:pt x="3" y="0"/>
                  </a:lnTo>
                  <a:close/>
                  <a:moveTo>
                    <a:pt x="31" y="96"/>
                  </a:moveTo>
                  <a:lnTo>
                    <a:pt x="90" y="96"/>
                  </a:lnTo>
                  <a:cubicBezTo>
                    <a:pt x="124" y="96"/>
                    <a:pt x="138" y="85"/>
                    <a:pt x="138" y="60"/>
                  </a:cubicBezTo>
                  <a:cubicBezTo>
                    <a:pt x="138" y="28"/>
                    <a:pt x="116" y="26"/>
                    <a:pt x="90" y="26"/>
                  </a:cubicBezTo>
                  <a:lnTo>
                    <a:pt x="31" y="26"/>
                  </a:lnTo>
                  <a:lnTo>
                    <a:pt x="31" y="96"/>
                  </a:lnTo>
                  <a:close/>
                  <a:moveTo>
                    <a:pt x="31" y="198"/>
                  </a:moveTo>
                  <a:lnTo>
                    <a:pt x="105" y="198"/>
                  </a:lnTo>
                  <a:cubicBezTo>
                    <a:pt x="130" y="198"/>
                    <a:pt x="147" y="184"/>
                    <a:pt x="147" y="158"/>
                  </a:cubicBezTo>
                  <a:cubicBezTo>
                    <a:pt x="147" y="130"/>
                    <a:pt x="124" y="122"/>
                    <a:pt x="99" y="122"/>
                  </a:cubicBezTo>
                  <a:lnTo>
                    <a:pt x="31" y="122"/>
                  </a:lnTo>
                  <a:lnTo>
                    <a:pt x="31" y="198"/>
                  </a:ln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89" name="Freeform 126"/>
            <p:cNvSpPr>
              <a:spLocks noChangeArrowheads="1"/>
            </p:cNvSpPr>
            <p:nvPr/>
          </p:nvSpPr>
          <p:spPr bwMode="auto">
            <a:xfrm>
              <a:off x="8226819" y="5348656"/>
              <a:ext cx="54573" cy="59589"/>
            </a:xfrm>
            <a:custGeom>
              <a:avLst/>
              <a:gdLst>
                <a:gd name="T0" fmla="*/ 2147483647 w 153"/>
                <a:gd name="T1" fmla="*/ 2147483647 h 168"/>
                <a:gd name="T2" fmla="*/ 2147483647 w 153"/>
                <a:gd name="T3" fmla="*/ 2147483647 h 168"/>
                <a:gd name="T4" fmla="*/ 2147483647 w 153"/>
                <a:gd name="T5" fmla="*/ 2147483647 h 168"/>
                <a:gd name="T6" fmla="*/ 2147483647 w 153"/>
                <a:gd name="T7" fmla="*/ 2147483647 h 168"/>
                <a:gd name="T8" fmla="*/ 0 w 153"/>
                <a:gd name="T9" fmla="*/ 2147483647 h 168"/>
                <a:gd name="T10" fmla="*/ 2147483647 w 153"/>
                <a:gd name="T11" fmla="*/ 2147483647 h 168"/>
                <a:gd name="T12" fmla="*/ 2147483647 w 153"/>
                <a:gd name="T13" fmla="*/ 2147483647 h 168"/>
                <a:gd name="T14" fmla="*/ 2147483647 w 153"/>
                <a:gd name="T15" fmla="*/ 2147483647 h 168"/>
                <a:gd name="T16" fmla="*/ 2147483647 w 153"/>
                <a:gd name="T17" fmla="*/ 2147483647 h 168"/>
                <a:gd name="T18" fmla="*/ 2147483647 w 153"/>
                <a:gd name="T19" fmla="*/ 2147483647 h 168"/>
                <a:gd name="T20" fmla="*/ 2147483647 w 153"/>
                <a:gd name="T21" fmla="*/ 0 h 168"/>
                <a:gd name="T22" fmla="*/ 2147483647 w 153"/>
                <a:gd name="T23" fmla="*/ 2147483647 h 168"/>
                <a:gd name="T24" fmla="*/ 2147483647 w 153"/>
                <a:gd name="T25" fmla="*/ 2147483647 h 168"/>
                <a:gd name="T26" fmla="*/ 2147483647 w 153"/>
                <a:gd name="T27" fmla="*/ 2147483647 h 168"/>
                <a:gd name="T28" fmla="*/ 2147483647 w 153"/>
                <a:gd name="T29" fmla="*/ 2147483647 h 168"/>
                <a:gd name="T30" fmla="*/ 2147483647 w 153"/>
                <a:gd name="T31" fmla="*/ 2147483647 h 168"/>
                <a:gd name="T32" fmla="*/ 2147483647 w 153"/>
                <a:gd name="T33" fmla="*/ 2147483647 h 168"/>
                <a:gd name="T34" fmla="*/ 2147483647 w 153"/>
                <a:gd name="T35" fmla="*/ 2147483647 h 168"/>
                <a:gd name="T36" fmla="*/ 2147483647 w 153"/>
                <a:gd name="T37" fmla="*/ 2147483647 h 168"/>
                <a:gd name="T38" fmla="*/ 2147483647 w 153"/>
                <a:gd name="T39" fmla="*/ 2147483647 h 168"/>
                <a:gd name="T40" fmla="*/ 2147483647 w 153"/>
                <a:gd name="T41" fmla="*/ 2147483647 h 168"/>
                <a:gd name="T42" fmla="*/ 2147483647 w 153"/>
                <a:gd name="T43" fmla="*/ 2147483647 h 1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8">
                  <a:moveTo>
                    <a:pt x="152" y="161"/>
                  </a:moveTo>
                  <a:cubicBezTo>
                    <a:pt x="147" y="164"/>
                    <a:pt x="141" y="167"/>
                    <a:pt x="133" y="167"/>
                  </a:cubicBezTo>
                  <a:cubicBezTo>
                    <a:pt x="119" y="167"/>
                    <a:pt x="110" y="158"/>
                    <a:pt x="110" y="141"/>
                  </a:cubicBezTo>
                  <a:cubicBezTo>
                    <a:pt x="96" y="158"/>
                    <a:pt x="76" y="167"/>
                    <a:pt x="54" y="167"/>
                  </a:cubicBezTo>
                  <a:cubicBezTo>
                    <a:pt x="25" y="167"/>
                    <a:pt x="0" y="153"/>
                    <a:pt x="0" y="122"/>
                  </a:cubicBezTo>
                  <a:cubicBezTo>
                    <a:pt x="0" y="85"/>
                    <a:pt x="28" y="77"/>
                    <a:pt x="54" y="71"/>
                  </a:cubicBezTo>
                  <a:cubicBezTo>
                    <a:pt x="82" y="65"/>
                    <a:pt x="107" y="68"/>
                    <a:pt x="107" y="48"/>
                  </a:cubicBezTo>
                  <a:cubicBezTo>
                    <a:pt x="107" y="26"/>
                    <a:pt x="88" y="23"/>
                    <a:pt x="71" y="23"/>
                  </a:cubicBezTo>
                  <a:cubicBezTo>
                    <a:pt x="48" y="23"/>
                    <a:pt x="31" y="29"/>
                    <a:pt x="31" y="54"/>
                  </a:cubicBezTo>
                  <a:lnTo>
                    <a:pt x="6" y="54"/>
                  </a:lnTo>
                  <a:cubicBezTo>
                    <a:pt x="9" y="14"/>
                    <a:pt x="37" y="0"/>
                    <a:pt x="73" y="0"/>
                  </a:cubicBezTo>
                  <a:cubicBezTo>
                    <a:pt x="102" y="0"/>
                    <a:pt x="133" y="6"/>
                    <a:pt x="133" y="45"/>
                  </a:cubicBezTo>
                  <a:lnTo>
                    <a:pt x="133" y="127"/>
                  </a:lnTo>
                  <a:cubicBezTo>
                    <a:pt x="133" y="139"/>
                    <a:pt x="133" y="144"/>
                    <a:pt x="141" y="144"/>
                  </a:cubicBezTo>
                  <a:cubicBezTo>
                    <a:pt x="144" y="144"/>
                    <a:pt x="147" y="144"/>
                    <a:pt x="150" y="141"/>
                  </a:cubicBezTo>
                  <a:lnTo>
                    <a:pt x="150" y="161"/>
                  </a:lnTo>
                  <a:lnTo>
                    <a:pt x="152" y="161"/>
                  </a:lnTo>
                  <a:close/>
                  <a:moveTo>
                    <a:pt x="28" y="116"/>
                  </a:moveTo>
                  <a:cubicBezTo>
                    <a:pt x="28" y="133"/>
                    <a:pt x="42" y="139"/>
                    <a:pt x="59" y="139"/>
                  </a:cubicBezTo>
                  <a:cubicBezTo>
                    <a:pt x="93" y="139"/>
                    <a:pt x="107" y="116"/>
                    <a:pt x="107" y="102"/>
                  </a:cubicBezTo>
                  <a:lnTo>
                    <a:pt x="107" y="77"/>
                  </a:lnTo>
                  <a:cubicBezTo>
                    <a:pt x="88" y="91"/>
                    <a:pt x="28" y="77"/>
                    <a:pt x="28" y="116"/>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90" name="Freeform 127"/>
            <p:cNvSpPr>
              <a:spLocks noChangeArrowheads="1"/>
            </p:cNvSpPr>
            <p:nvPr/>
          </p:nvSpPr>
          <p:spPr bwMode="auto">
            <a:xfrm>
              <a:off x="8280122" y="5346121"/>
              <a:ext cx="55841" cy="81141"/>
            </a:xfrm>
            <a:custGeom>
              <a:avLst/>
              <a:gdLst>
                <a:gd name="T0" fmla="*/ 2147483647 w 153"/>
                <a:gd name="T1" fmla="*/ 2147483647 h 226"/>
                <a:gd name="T2" fmla="*/ 2147483647 w 153"/>
                <a:gd name="T3" fmla="*/ 2147483647 h 226"/>
                <a:gd name="T4" fmla="*/ 2147483647 w 153"/>
                <a:gd name="T5" fmla="*/ 2147483647 h 226"/>
                <a:gd name="T6" fmla="*/ 2147483647 w 153"/>
                <a:gd name="T7" fmla="*/ 2147483647 h 226"/>
                <a:gd name="T8" fmla="*/ 2147483647 w 153"/>
                <a:gd name="T9" fmla="*/ 2147483647 h 226"/>
                <a:gd name="T10" fmla="*/ 2147483647 w 153"/>
                <a:gd name="T11" fmla="*/ 2147483647 h 226"/>
                <a:gd name="T12" fmla="*/ 2147483647 w 153"/>
                <a:gd name="T13" fmla="*/ 2147483647 h 226"/>
                <a:gd name="T14" fmla="*/ 0 w 153"/>
                <a:gd name="T15" fmla="*/ 0 h 226"/>
                <a:gd name="T16" fmla="*/ 2147483647 w 153"/>
                <a:gd name="T17" fmla="*/ 0 h 226"/>
                <a:gd name="T18" fmla="*/ 2147483647 w 153"/>
                <a:gd name="T19" fmla="*/ 2147483647 h 226"/>
                <a:gd name="T20" fmla="*/ 2147483647 w 153"/>
                <a:gd name="T21" fmla="*/ 2147483647 h 226"/>
                <a:gd name="T22" fmla="*/ 2147483647 w 153"/>
                <a:gd name="T23" fmla="*/ 0 h 226"/>
                <a:gd name="T24" fmla="*/ 2147483647 w 153"/>
                <a:gd name="T25" fmla="*/ 0 h 226"/>
                <a:gd name="T26" fmla="*/ 2147483647 w 153"/>
                <a:gd name="T27" fmla="*/ 2147483647 h 22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3" h="226">
                  <a:moveTo>
                    <a:pt x="82" y="183"/>
                  </a:moveTo>
                  <a:cubicBezTo>
                    <a:pt x="70" y="214"/>
                    <a:pt x="59" y="225"/>
                    <a:pt x="34" y="225"/>
                  </a:cubicBezTo>
                  <a:cubicBezTo>
                    <a:pt x="28" y="225"/>
                    <a:pt x="22" y="225"/>
                    <a:pt x="17" y="222"/>
                  </a:cubicBezTo>
                  <a:lnTo>
                    <a:pt x="17" y="200"/>
                  </a:lnTo>
                  <a:cubicBezTo>
                    <a:pt x="22" y="203"/>
                    <a:pt x="28" y="203"/>
                    <a:pt x="31" y="203"/>
                  </a:cubicBezTo>
                  <a:cubicBezTo>
                    <a:pt x="42" y="203"/>
                    <a:pt x="48" y="197"/>
                    <a:pt x="53" y="189"/>
                  </a:cubicBezTo>
                  <a:lnTo>
                    <a:pt x="65" y="160"/>
                  </a:lnTo>
                  <a:lnTo>
                    <a:pt x="0" y="0"/>
                  </a:lnTo>
                  <a:lnTo>
                    <a:pt x="31" y="0"/>
                  </a:lnTo>
                  <a:lnTo>
                    <a:pt x="79" y="132"/>
                  </a:lnTo>
                  <a:lnTo>
                    <a:pt x="124" y="0"/>
                  </a:lnTo>
                  <a:lnTo>
                    <a:pt x="152" y="0"/>
                  </a:lnTo>
                  <a:lnTo>
                    <a:pt x="82" y="18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91" name="Freeform 128"/>
            <p:cNvSpPr>
              <a:spLocks noChangeArrowheads="1"/>
            </p:cNvSpPr>
            <p:nvPr/>
          </p:nvSpPr>
          <p:spPr bwMode="auto">
            <a:xfrm>
              <a:off x="7434888" y="5458958"/>
              <a:ext cx="53303" cy="81141"/>
            </a:xfrm>
            <a:custGeom>
              <a:avLst/>
              <a:gdLst>
                <a:gd name="T0" fmla="*/ 0 w 148"/>
                <a:gd name="T1" fmla="*/ 0 h 224"/>
                <a:gd name="T2" fmla="*/ 2147483647 w 148"/>
                <a:gd name="T3" fmla="*/ 0 h 224"/>
                <a:gd name="T4" fmla="*/ 2147483647 w 148"/>
                <a:gd name="T5" fmla="*/ 2147483647 h 224"/>
                <a:gd name="T6" fmla="*/ 2147483647 w 148"/>
                <a:gd name="T7" fmla="*/ 2147483647 h 224"/>
                <a:gd name="T8" fmla="*/ 2147483647 w 148"/>
                <a:gd name="T9" fmla="*/ 2147483647 h 224"/>
                <a:gd name="T10" fmla="*/ 0 w 148"/>
                <a:gd name="T11" fmla="*/ 2147483647 h 224"/>
                <a:gd name="T12" fmla="*/ 0 w 148"/>
                <a:gd name="T13" fmla="*/ 0 h 2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8" h="224">
                  <a:moveTo>
                    <a:pt x="0" y="0"/>
                  </a:moveTo>
                  <a:lnTo>
                    <a:pt x="28" y="0"/>
                  </a:lnTo>
                  <a:lnTo>
                    <a:pt x="28" y="197"/>
                  </a:lnTo>
                  <a:lnTo>
                    <a:pt x="147" y="197"/>
                  </a:lnTo>
                  <a:lnTo>
                    <a:pt x="147" y="223"/>
                  </a:lnTo>
                  <a:lnTo>
                    <a:pt x="0" y="223"/>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92" name="Freeform 129"/>
            <p:cNvSpPr>
              <a:spLocks noChangeArrowheads="1"/>
            </p:cNvSpPr>
            <p:nvPr/>
          </p:nvSpPr>
          <p:spPr bwMode="auto">
            <a:xfrm>
              <a:off x="7489460" y="5483047"/>
              <a:ext cx="55841" cy="60856"/>
            </a:xfrm>
            <a:custGeom>
              <a:avLst/>
              <a:gdLst>
                <a:gd name="T0" fmla="*/ 2147483647 w 153"/>
                <a:gd name="T1" fmla="*/ 2147483647 h 167"/>
                <a:gd name="T2" fmla="*/ 2147483647 w 153"/>
                <a:gd name="T3" fmla="*/ 2147483647 h 167"/>
                <a:gd name="T4" fmla="*/ 2147483647 w 153"/>
                <a:gd name="T5" fmla="*/ 2147483647 h 167"/>
                <a:gd name="T6" fmla="*/ 2147483647 w 153"/>
                <a:gd name="T7" fmla="*/ 2147483647 h 167"/>
                <a:gd name="T8" fmla="*/ 0 w 153"/>
                <a:gd name="T9" fmla="*/ 2147483647 h 167"/>
                <a:gd name="T10" fmla="*/ 2147483647 w 153"/>
                <a:gd name="T11" fmla="*/ 2147483647 h 167"/>
                <a:gd name="T12" fmla="*/ 2147483647 w 153"/>
                <a:gd name="T13" fmla="*/ 2147483647 h 167"/>
                <a:gd name="T14" fmla="*/ 2147483647 w 153"/>
                <a:gd name="T15" fmla="*/ 2147483647 h 167"/>
                <a:gd name="T16" fmla="*/ 2147483647 w 153"/>
                <a:gd name="T17" fmla="*/ 2147483647 h 167"/>
                <a:gd name="T18" fmla="*/ 2147483647 w 153"/>
                <a:gd name="T19" fmla="*/ 2147483647 h 167"/>
                <a:gd name="T20" fmla="*/ 2147483647 w 153"/>
                <a:gd name="T21" fmla="*/ 0 h 167"/>
                <a:gd name="T22" fmla="*/ 2147483647 w 153"/>
                <a:gd name="T23" fmla="*/ 2147483647 h 167"/>
                <a:gd name="T24" fmla="*/ 2147483647 w 153"/>
                <a:gd name="T25" fmla="*/ 2147483647 h 167"/>
                <a:gd name="T26" fmla="*/ 2147483647 w 153"/>
                <a:gd name="T27" fmla="*/ 2147483647 h 167"/>
                <a:gd name="T28" fmla="*/ 2147483647 w 153"/>
                <a:gd name="T29" fmla="*/ 2147483647 h 167"/>
                <a:gd name="T30" fmla="*/ 2147483647 w 153"/>
                <a:gd name="T31" fmla="*/ 2147483647 h 167"/>
                <a:gd name="T32" fmla="*/ 2147483647 w 153"/>
                <a:gd name="T33" fmla="*/ 2147483647 h 167"/>
                <a:gd name="T34" fmla="*/ 2147483647 w 153"/>
                <a:gd name="T35" fmla="*/ 2147483647 h 167"/>
                <a:gd name="T36" fmla="*/ 2147483647 w 153"/>
                <a:gd name="T37" fmla="*/ 2147483647 h 167"/>
                <a:gd name="T38" fmla="*/ 2147483647 w 153"/>
                <a:gd name="T39" fmla="*/ 2147483647 h 167"/>
                <a:gd name="T40" fmla="*/ 2147483647 w 153"/>
                <a:gd name="T41" fmla="*/ 2147483647 h 167"/>
                <a:gd name="T42" fmla="*/ 2147483647 w 153"/>
                <a:gd name="T43" fmla="*/ 2147483647 h 16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7">
                  <a:moveTo>
                    <a:pt x="152" y="161"/>
                  </a:moveTo>
                  <a:cubicBezTo>
                    <a:pt x="147" y="163"/>
                    <a:pt x="141" y="166"/>
                    <a:pt x="133" y="166"/>
                  </a:cubicBezTo>
                  <a:cubicBezTo>
                    <a:pt x="118" y="166"/>
                    <a:pt x="110" y="158"/>
                    <a:pt x="110" y="141"/>
                  </a:cubicBezTo>
                  <a:cubicBezTo>
                    <a:pt x="96" y="158"/>
                    <a:pt x="76" y="166"/>
                    <a:pt x="54" y="166"/>
                  </a:cubicBezTo>
                  <a:cubicBezTo>
                    <a:pt x="25" y="166"/>
                    <a:pt x="0" y="152"/>
                    <a:pt x="0" y="121"/>
                  </a:cubicBezTo>
                  <a:cubicBezTo>
                    <a:pt x="0" y="84"/>
                    <a:pt x="28" y="76"/>
                    <a:pt x="54" y="70"/>
                  </a:cubicBezTo>
                  <a:cubicBezTo>
                    <a:pt x="82" y="65"/>
                    <a:pt x="107" y="68"/>
                    <a:pt x="107" y="48"/>
                  </a:cubicBezTo>
                  <a:cubicBezTo>
                    <a:pt x="107" y="25"/>
                    <a:pt x="87" y="22"/>
                    <a:pt x="70" y="22"/>
                  </a:cubicBezTo>
                  <a:cubicBezTo>
                    <a:pt x="48" y="22"/>
                    <a:pt x="31" y="28"/>
                    <a:pt x="31" y="53"/>
                  </a:cubicBezTo>
                  <a:lnTo>
                    <a:pt x="6" y="53"/>
                  </a:lnTo>
                  <a:cubicBezTo>
                    <a:pt x="8" y="14"/>
                    <a:pt x="37" y="0"/>
                    <a:pt x="73" y="0"/>
                  </a:cubicBezTo>
                  <a:cubicBezTo>
                    <a:pt x="102" y="0"/>
                    <a:pt x="133" y="5"/>
                    <a:pt x="133" y="45"/>
                  </a:cubicBezTo>
                  <a:lnTo>
                    <a:pt x="133" y="127"/>
                  </a:lnTo>
                  <a:cubicBezTo>
                    <a:pt x="133" y="138"/>
                    <a:pt x="133" y="144"/>
                    <a:pt x="141" y="144"/>
                  </a:cubicBezTo>
                  <a:cubicBezTo>
                    <a:pt x="144" y="144"/>
                    <a:pt x="147" y="144"/>
                    <a:pt x="149" y="141"/>
                  </a:cubicBezTo>
                  <a:lnTo>
                    <a:pt x="149" y="161"/>
                  </a:lnTo>
                  <a:lnTo>
                    <a:pt x="152" y="161"/>
                  </a:lnTo>
                  <a:close/>
                  <a:moveTo>
                    <a:pt x="28" y="116"/>
                  </a:moveTo>
                  <a:cubicBezTo>
                    <a:pt x="28" y="132"/>
                    <a:pt x="42" y="138"/>
                    <a:pt x="59" y="138"/>
                  </a:cubicBezTo>
                  <a:cubicBezTo>
                    <a:pt x="93" y="138"/>
                    <a:pt x="107" y="116"/>
                    <a:pt x="107" y="101"/>
                  </a:cubicBezTo>
                  <a:lnTo>
                    <a:pt x="107" y="76"/>
                  </a:lnTo>
                  <a:cubicBezTo>
                    <a:pt x="87" y="90"/>
                    <a:pt x="28" y="76"/>
                    <a:pt x="28" y="116"/>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93" name="Freeform 130"/>
            <p:cNvSpPr>
              <a:spLocks noChangeArrowheads="1"/>
            </p:cNvSpPr>
            <p:nvPr/>
          </p:nvSpPr>
          <p:spPr bwMode="auto">
            <a:xfrm>
              <a:off x="7550378" y="5481779"/>
              <a:ext cx="49495" cy="59588"/>
            </a:xfrm>
            <a:custGeom>
              <a:avLst/>
              <a:gdLst>
                <a:gd name="T0" fmla="*/ 2147483647 w 136"/>
                <a:gd name="T1" fmla="*/ 2147483647 h 167"/>
                <a:gd name="T2" fmla="*/ 2147483647 w 136"/>
                <a:gd name="T3" fmla="*/ 2147483647 h 167"/>
                <a:gd name="T4" fmla="*/ 0 w 136"/>
                <a:gd name="T5" fmla="*/ 2147483647 h 167"/>
                <a:gd name="T6" fmla="*/ 2147483647 w 136"/>
                <a:gd name="T7" fmla="*/ 0 h 167"/>
                <a:gd name="T8" fmla="*/ 2147483647 w 136"/>
                <a:gd name="T9" fmla="*/ 2147483647 h 167"/>
                <a:gd name="T10" fmla="*/ 2147483647 w 136"/>
                <a:gd name="T11" fmla="*/ 2147483647 h 167"/>
                <a:gd name="T12" fmla="*/ 2147483647 w 136"/>
                <a:gd name="T13" fmla="*/ 2147483647 h 167"/>
                <a:gd name="T14" fmla="*/ 2147483647 w 136"/>
                <a:gd name="T15" fmla="*/ 2147483647 h 167"/>
                <a:gd name="T16" fmla="*/ 2147483647 w 136"/>
                <a:gd name="T17" fmla="*/ 2147483647 h 167"/>
                <a:gd name="T18" fmla="*/ 2147483647 w 136"/>
                <a:gd name="T19" fmla="*/ 2147483647 h 167"/>
                <a:gd name="T20" fmla="*/ 2147483647 w 136"/>
                <a:gd name="T21" fmla="*/ 2147483647 h 167"/>
                <a:gd name="T22" fmla="*/ 0 w 136"/>
                <a:gd name="T23" fmla="*/ 2147483647 h 167"/>
                <a:gd name="T24" fmla="*/ 2147483647 w 136"/>
                <a:gd name="T25" fmla="*/ 2147483647 h 167"/>
                <a:gd name="T26" fmla="*/ 2147483647 w 136"/>
                <a:gd name="T27" fmla="*/ 2147483647 h 1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6" h="167">
                  <a:moveTo>
                    <a:pt x="64" y="144"/>
                  </a:moveTo>
                  <a:cubicBezTo>
                    <a:pt x="81" y="144"/>
                    <a:pt x="104" y="141"/>
                    <a:pt x="104" y="121"/>
                  </a:cubicBezTo>
                  <a:cubicBezTo>
                    <a:pt x="104" y="79"/>
                    <a:pt x="0" y="107"/>
                    <a:pt x="0" y="45"/>
                  </a:cubicBezTo>
                  <a:cubicBezTo>
                    <a:pt x="0" y="14"/>
                    <a:pt x="31" y="0"/>
                    <a:pt x="59" y="0"/>
                  </a:cubicBezTo>
                  <a:cubicBezTo>
                    <a:pt x="96" y="0"/>
                    <a:pt x="121" y="11"/>
                    <a:pt x="124" y="51"/>
                  </a:cubicBezTo>
                  <a:lnTo>
                    <a:pt x="98" y="51"/>
                  </a:lnTo>
                  <a:cubicBezTo>
                    <a:pt x="96" y="31"/>
                    <a:pt x="79" y="23"/>
                    <a:pt x="62" y="23"/>
                  </a:cubicBezTo>
                  <a:cubicBezTo>
                    <a:pt x="45" y="23"/>
                    <a:pt x="28" y="28"/>
                    <a:pt x="28" y="42"/>
                  </a:cubicBezTo>
                  <a:cubicBezTo>
                    <a:pt x="28" y="62"/>
                    <a:pt x="56" y="66"/>
                    <a:pt x="81" y="71"/>
                  </a:cubicBezTo>
                  <a:cubicBezTo>
                    <a:pt x="107" y="77"/>
                    <a:pt x="135" y="85"/>
                    <a:pt x="135" y="116"/>
                  </a:cubicBezTo>
                  <a:cubicBezTo>
                    <a:pt x="135" y="155"/>
                    <a:pt x="98" y="166"/>
                    <a:pt x="67" y="166"/>
                  </a:cubicBezTo>
                  <a:cubicBezTo>
                    <a:pt x="31" y="166"/>
                    <a:pt x="0" y="152"/>
                    <a:pt x="0" y="113"/>
                  </a:cubicBezTo>
                  <a:lnTo>
                    <a:pt x="22" y="113"/>
                  </a:lnTo>
                  <a:cubicBezTo>
                    <a:pt x="22" y="135"/>
                    <a:pt x="45" y="144"/>
                    <a:pt x="64" y="144"/>
                  </a:cubicBez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94" name="Freeform 131"/>
            <p:cNvSpPr>
              <a:spLocks noChangeArrowheads="1"/>
            </p:cNvSpPr>
            <p:nvPr/>
          </p:nvSpPr>
          <p:spPr bwMode="auto">
            <a:xfrm>
              <a:off x="7622717" y="5458958"/>
              <a:ext cx="68532" cy="81141"/>
            </a:xfrm>
            <a:custGeom>
              <a:avLst/>
              <a:gdLst>
                <a:gd name="T0" fmla="*/ 2147483647 w 190"/>
                <a:gd name="T1" fmla="*/ 2147483647 h 224"/>
                <a:gd name="T2" fmla="*/ 2147483647 w 190"/>
                <a:gd name="T3" fmla="*/ 2147483647 h 224"/>
                <a:gd name="T4" fmla="*/ 0 w 190"/>
                <a:gd name="T5" fmla="*/ 0 h 224"/>
                <a:gd name="T6" fmla="*/ 2147483647 w 190"/>
                <a:gd name="T7" fmla="*/ 0 h 224"/>
                <a:gd name="T8" fmla="*/ 2147483647 w 190"/>
                <a:gd name="T9" fmla="*/ 2147483647 h 224"/>
                <a:gd name="T10" fmla="*/ 2147483647 w 190"/>
                <a:gd name="T11" fmla="*/ 2147483647 h 224"/>
                <a:gd name="T12" fmla="*/ 2147483647 w 190"/>
                <a:gd name="T13" fmla="*/ 0 h 224"/>
                <a:gd name="T14" fmla="*/ 2147483647 w 190"/>
                <a:gd name="T15" fmla="*/ 0 h 224"/>
                <a:gd name="T16" fmla="*/ 2147483647 w 190"/>
                <a:gd name="T17" fmla="*/ 2147483647 h 2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0" h="224">
                  <a:moveTo>
                    <a:pt x="112" y="223"/>
                  </a:moveTo>
                  <a:lnTo>
                    <a:pt x="79" y="223"/>
                  </a:lnTo>
                  <a:lnTo>
                    <a:pt x="0" y="0"/>
                  </a:lnTo>
                  <a:lnTo>
                    <a:pt x="31" y="0"/>
                  </a:lnTo>
                  <a:lnTo>
                    <a:pt x="93" y="192"/>
                  </a:lnTo>
                  <a:lnTo>
                    <a:pt x="158" y="0"/>
                  </a:lnTo>
                  <a:lnTo>
                    <a:pt x="189" y="0"/>
                  </a:lnTo>
                  <a:lnTo>
                    <a:pt x="112" y="22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95" name="Freeform 132"/>
            <p:cNvSpPr>
              <a:spLocks noChangeArrowheads="1"/>
            </p:cNvSpPr>
            <p:nvPr/>
          </p:nvSpPr>
          <p:spPr bwMode="auto">
            <a:xfrm>
              <a:off x="7695058" y="5480511"/>
              <a:ext cx="53303" cy="60856"/>
            </a:xfrm>
            <a:custGeom>
              <a:avLst/>
              <a:gdLst>
                <a:gd name="T0" fmla="*/ 2147483647 w 151"/>
                <a:gd name="T1" fmla="*/ 2147483647 h 170"/>
                <a:gd name="T2" fmla="*/ 0 w 151"/>
                <a:gd name="T3" fmla="*/ 2147483647 h 170"/>
                <a:gd name="T4" fmla="*/ 2147483647 w 151"/>
                <a:gd name="T5" fmla="*/ 0 h 170"/>
                <a:gd name="T6" fmla="*/ 2147483647 w 151"/>
                <a:gd name="T7" fmla="*/ 2147483647 h 170"/>
                <a:gd name="T8" fmla="*/ 2147483647 w 151"/>
                <a:gd name="T9" fmla="*/ 2147483647 h 170"/>
                <a:gd name="T10" fmla="*/ 2147483647 w 151"/>
                <a:gd name="T11" fmla="*/ 2147483647 h 170"/>
                <a:gd name="T12" fmla="*/ 2147483647 w 151"/>
                <a:gd name="T13" fmla="*/ 2147483647 h 170"/>
                <a:gd name="T14" fmla="*/ 2147483647 w 151"/>
                <a:gd name="T15" fmla="*/ 2147483647 h 170"/>
                <a:gd name="T16" fmla="*/ 2147483647 w 151"/>
                <a:gd name="T17" fmla="*/ 2147483647 h 170"/>
                <a:gd name="T18" fmla="*/ 2147483647 w 151"/>
                <a:gd name="T19" fmla="*/ 2147483647 h 170"/>
                <a:gd name="T20" fmla="*/ 2147483647 w 151"/>
                <a:gd name="T21" fmla="*/ 2147483647 h 170"/>
                <a:gd name="T22" fmla="*/ 2147483647 w 151"/>
                <a:gd name="T23" fmla="*/ 2147483647 h 170"/>
                <a:gd name="T24" fmla="*/ 2147483647 w 151"/>
                <a:gd name="T25" fmla="*/ 2147483647 h 17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1" h="170">
                  <a:moveTo>
                    <a:pt x="76" y="169"/>
                  </a:moveTo>
                  <a:cubicBezTo>
                    <a:pt x="26" y="169"/>
                    <a:pt x="0" y="133"/>
                    <a:pt x="0" y="85"/>
                  </a:cubicBezTo>
                  <a:cubicBezTo>
                    <a:pt x="0" y="37"/>
                    <a:pt x="31" y="0"/>
                    <a:pt x="76" y="0"/>
                  </a:cubicBezTo>
                  <a:cubicBezTo>
                    <a:pt x="133" y="0"/>
                    <a:pt x="150" y="54"/>
                    <a:pt x="150" y="93"/>
                  </a:cubicBezTo>
                  <a:lnTo>
                    <a:pt x="28" y="93"/>
                  </a:lnTo>
                  <a:cubicBezTo>
                    <a:pt x="28" y="122"/>
                    <a:pt x="42" y="147"/>
                    <a:pt x="79" y="147"/>
                  </a:cubicBezTo>
                  <a:cubicBezTo>
                    <a:pt x="102" y="147"/>
                    <a:pt x="116" y="136"/>
                    <a:pt x="121" y="116"/>
                  </a:cubicBezTo>
                  <a:lnTo>
                    <a:pt x="144" y="116"/>
                  </a:lnTo>
                  <a:cubicBezTo>
                    <a:pt x="136" y="153"/>
                    <a:pt x="113" y="169"/>
                    <a:pt x="76" y="169"/>
                  </a:cubicBezTo>
                  <a:close/>
                  <a:moveTo>
                    <a:pt x="119" y="71"/>
                  </a:moveTo>
                  <a:cubicBezTo>
                    <a:pt x="116" y="45"/>
                    <a:pt x="99" y="26"/>
                    <a:pt x="74" y="26"/>
                  </a:cubicBezTo>
                  <a:cubicBezTo>
                    <a:pt x="45" y="26"/>
                    <a:pt x="28" y="45"/>
                    <a:pt x="28" y="71"/>
                  </a:cubicBezTo>
                  <a:lnTo>
                    <a:pt x="119" y="71"/>
                  </a:ln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96" name="Freeform 133"/>
            <p:cNvSpPr>
              <a:spLocks noChangeArrowheads="1"/>
            </p:cNvSpPr>
            <p:nvPr/>
          </p:nvSpPr>
          <p:spPr bwMode="auto">
            <a:xfrm>
              <a:off x="7753437" y="5477975"/>
              <a:ext cx="53303" cy="86213"/>
            </a:xfrm>
            <a:custGeom>
              <a:avLst/>
              <a:gdLst>
                <a:gd name="T0" fmla="*/ 2147483647 w 148"/>
                <a:gd name="T1" fmla="*/ 2147483647 h 236"/>
                <a:gd name="T2" fmla="*/ 2147483647 w 148"/>
                <a:gd name="T3" fmla="*/ 2147483647 h 236"/>
                <a:gd name="T4" fmla="*/ 2147483647 w 148"/>
                <a:gd name="T5" fmla="*/ 2147483647 h 236"/>
                <a:gd name="T6" fmla="*/ 2147483647 w 148"/>
                <a:gd name="T7" fmla="*/ 2147483647 h 236"/>
                <a:gd name="T8" fmla="*/ 2147483647 w 148"/>
                <a:gd name="T9" fmla="*/ 2147483647 h 236"/>
                <a:gd name="T10" fmla="*/ 2147483647 w 148"/>
                <a:gd name="T11" fmla="*/ 2147483647 h 236"/>
                <a:gd name="T12" fmla="*/ 2147483647 w 148"/>
                <a:gd name="T13" fmla="*/ 2147483647 h 236"/>
                <a:gd name="T14" fmla="*/ 0 w 148"/>
                <a:gd name="T15" fmla="*/ 2147483647 h 236"/>
                <a:gd name="T16" fmla="*/ 2147483647 w 148"/>
                <a:gd name="T17" fmla="*/ 0 h 236"/>
                <a:gd name="T18" fmla="*/ 2147483647 w 148"/>
                <a:gd name="T19" fmla="*/ 2147483647 h 236"/>
                <a:gd name="T20" fmla="*/ 2147483647 w 148"/>
                <a:gd name="T21" fmla="*/ 2147483647 h 236"/>
                <a:gd name="T22" fmla="*/ 2147483647 w 148"/>
                <a:gd name="T23" fmla="*/ 2147483647 h 236"/>
                <a:gd name="T24" fmla="*/ 2147483647 w 148"/>
                <a:gd name="T25" fmla="*/ 2147483647 h 236"/>
                <a:gd name="T26" fmla="*/ 2147483647 w 148"/>
                <a:gd name="T27" fmla="*/ 2147483647 h 236"/>
                <a:gd name="T28" fmla="*/ 2147483647 w 148"/>
                <a:gd name="T29" fmla="*/ 2147483647 h 236"/>
                <a:gd name="T30" fmla="*/ 2147483647 w 148"/>
                <a:gd name="T31" fmla="*/ 2147483647 h 236"/>
                <a:gd name="T32" fmla="*/ 2147483647 w 148"/>
                <a:gd name="T33" fmla="*/ 2147483647 h 236"/>
                <a:gd name="T34" fmla="*/ 2147483647 w 148"/>
                <a:gd name="T35" fmla="*/ 2147483647 h 236"/>
                <a:gd name="T36" fmla="*/ 2147483647 w 148"/>
                <a:gd name="T37" fmla="*/ 2147483647 h 2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8" h="236">
                  <a:moveTo>
                    <a:pt x="73" y="235"/>
                  </a:moveTo>
                  <a:cubicBezTo>
                    <a:pt x="42" y="235"/>
                    <a:pt x="8" y="223"/>
                    <a:pt x="6" y="187"/>
                  </a:cubicBezTo>
                  <a:lnTo>
                    <a:pt x="31" y="187"/>
                  </a:lnTo>
                  <a:cubicBezTo>
                    <a:pt x="31" y="206"/>
                    <a:pt x="56" y="212"/>
                    <a:pt x="73" y="212"/>
                  </a:cubicBezTo>
                  <a:cubicBezTo>
                    <a:pt x="107" y="212"/>
                    <a:pt x="121" y="187"/>
                    <a:pt x="121" y="150"/>
                  </a:cubicBezTo>
                  <a:lnTo>
                    <a:pt x="121" y="139"/>
                  </a:lnTo>
                  <a:cubicBezTo>
                    <a:pt x="113" y="158"/>
                    <a:pt x="93" y="167"/>
                    <a:pt x="71" y="167"/>
                  </a:cubicBezTo>
                  <a:cubicBezTo>
                    <a:pt x="23" y="167"/>
                    <a:pt x="0" y="130"/>
                    <a:pt x="0" y="85"/>
                  </a:cubicBezTo>
                  <a:cubicBezTo>
                    <a:pt x="0" y="48"/>
                    <a:pt x="17" y="0"/>
                    <a:pt x="73" y="0"/>
                  </a:cubicBezTo>
                  <a:cubicBezTo>
                    <a:pt x="93" y="0"/>
                    <a:pt x="113" y="9"/>
                    <a:pt x="121" y="26"/>
                  </a:cubicBezTo>
                  <a:lnTo>
                    <a:pt x="121" y="3"/>
                  </a:lnTo>
                  <a:lnTo>
                    <a:pt x="147" y="3"/>
                  </a:lnTo>
                  <a:lnTo>
                    <a:pt x="147" y="156"/>
                  </a:lnTo>
                  <a:cubicBezTo>
                    <a:pt x="147" y="209"/>
                    <a:pt x="124" y="235"/>
                    <a:pt x="73" y="235"/>
                  </a:cubicBezTo>
                  <a:close/>
                  <a:moveTo>
                    <a:pt x="121" y="85"/>
                  </a:moveTo>
                  <a:cubicBezTo>
                    <a:pt x="121" y="57"/>
                    <a:pt x="110" y="29"/>
                    <a:pt x="76" y="29"/>
                  </a:cubicBezTo>
                  <a:cubicBezTo>
                    <a:pt x="42" y="29"/>
                    <a:pt x="28" y="57"/>
                    <a:pt x="28" y="88"/>
                  </a:cubicBezTo>
                  <a:cubicBezTo>
                    <a:pt x="28" y="116"/>
                    <a:pt x="40" y="150"/>
                    <a:pt x="73" y="150"/>
                  </a:cubicBezTo>
                  <a:cubicBezTo>
                    <a:pt x="107" y="147"/>
                    <a:pt x="121" y="116"/>
                    <a:pt x="121" y="85"/>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97" name="Freeform 134"/>
            <p:cNvSpPr>
              <a:spLocks noChangeArrowheads="1"/>
            </p:cNvSpPr>
            <p:nvPr/>
          </p:nvSpPr>
          <p:spPr bwMode="auto">
            <a:xfrm>
              <a:off x="7811817" y="5483047"/>
              <a:ext cx="55841" cy="60856"/>
            </a:xfrm>
            <a:custGeom>
              <a:avLst/>
              <a:gdLst>
                <a:gd name="T0" fmla="*/ 2147483647 w 153"/>
                <a:gd name="T1" fmla="*/ 2147483647 h 167"/>
                <a:gd name="T2" fmla="*/ 2147483647 w 153"/>
                <a:gd name="T3" fmla="*/ 2147483647 h 167"/>
                <a:gd name="T4" fmla="*/ 2147483647 w 153"/>
                <a:gd name="T5" fmla="*/ 2147483647 h 167"/>
                <a:gd name="T6" fmla="*/ 2147483647 w 153"/>
                <a:gd name="T7" fmla="*/ 2147483647 h 167"/>
                <a:gd name="T8" fmla="*/ 0 w 153"/>
                <a:gd name="T9" fmla="*/ 2147483647 h 167"/>
                <a:gd name="T10" fmla="*/ 2147483647 w 153"/>
                <a:gd name="T11" fmla="*/ 2147483647 h 167"/>
                <a:gd name="T12" fmla="*/ 2147483647 w 153"/>
                <a:gd name="T13" fmla="*/ 2147483647 h 167"/>
                <a:gd name="T14" fmla="*/ 2147483647 w 153"/>
                <a:gd name="T15" fmla="*/ 2147483647 h 167"/>
                <a:gd name="T16" fmla="*/ 2147483647 w 153"/>
                <a:gd name="T17" fmla="*/ 2147483647 h 167"/>
                <a:gd name="T18" fmla="*/ 2147483647 w 153"/>
                <a:gd name="T19" fmla="*/ 2147483647 h 167"/>
                <a:gd name="T20" fmla="*/ 2147483647 w 153"/>
                <a:gd name="T21" fmla="*/ 0 h 167"/>
                <a:gd name="T22" fmla="*/ 2147483647 w 153"/>
                <a:gd name="T23" fmla="*/ 2147483647 h 167"/>
                <a:gd name="T24" fmla="*/ 2147483647 w 153"/>
                <a:gd name="T25" fmla="*/ 2147483647 h 167"/>
                <a:gd name="T26" fmla="*/ 2147483647 w 153"/>
                <a:gd name="T27" fmla="*/ 2147483647 h 167"/>
                <a:gd name="T28" fmla="*/ 2147483647 w 153"/>
                <a:gd name="T29" fmla="*/ 2147483647 h 167"/>
                <a:gd name="T30" fmla="*/ 2147483647 w 153"/>
                <a:gd name="T31" fmla="*/ 2147483647 h 167"/>
                <a:gd name="T32" fmla="*/ 2147483647 w 153"/>
                <a:gd name="T33" fmla="*/ 2147483647 h 167"/>
                <a:gd name="T34" fmla="*/ 2147483647 w 153"/>
                <a:gd name="T35" fmla="*/ 2147483647 h 167"/>
                <a:gd name="T36" fmla="*/ 2147483647 w 153"/>
                <a:gd name="T37" fmla="*/ 2147483647 h 167"/>
                <a:gd name="T38" fmla="*/ 2147483647 w 153"/>
                <a:gd name="T39" fmla="*/ 2147483647 h 167"/>
                <a:gd name="T40" fmla="*/ 2147483647 w 153"/>
                <a:gd name="T41" fmla="*/ 2147483647 h 167"/>
                <a:gd name="T42" fmla="*/ 2147483647 w 153"/>
                <a:gd name="T43" fmla="*/ 2147483647 h 16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7">
                  <a:moveTo>
                    <a:pt x="152" y="161"/>
                  </a:moveTo>
                  <a:cubicBezTo>
                    <a:pt x="146" y="163"/>
                    <a:pt x="141" y="166"/>
                    <a:pt x="132" y="166"/>
                  </a:cubicBezTo>
                  <a:cubicBezTo>
                    <a:pt x="118" y="166"/>
                    <a:pt x="110" y="158"/>
                    <a:pt x="110" y="141"/>
                  </a:cubicBezTo>
                  <a:cubicBezTo>
                    <a:pt x="95" y="158"/>
                    <a:pt x="76" y="166"/>
                    <a:pt x="53" y="166"/>
                  </a:cubicBezTo>
                  <a:cubicBezTo>
                    <a:pt x="25" y="166"/>
                    <a:pt x="0" y="152"/>
                    <a:pt x="0" y="121"/>
                  </a:cubicBezTo>
                  <a:cubicBezTo>
                    <a:pt x="0" y="84"/>
                    <a:pt x="28" y="76"/>
                    <a:pt x="53" y="70"/>
                  </a:cubicBezTo>
                  <a:cubicBezTo>
                    <a:pt x="81" y="65"/>
                    <a:pt x="107" y="68"/>
                    <a:pt x="107" y="48"/>
                  </a:cubicBezTo>
                  <a:cubicBezTo>
                    <a:pt x="107" y="25"/>
                    <a:pt x="87" y="22"/>
                    <a:pt x="70" y="22"/>
                  </a:cubicBezTo>
                  <a:cubicBezTo>
                    <a:pt x="47" y="22"/>
                    <a:pt x="31" y="28"/>
                    <a:pt x="31" y="53"/>
                  </a:cubicBezTo>
                  <a:lnTo>
                    <a:pt x="5" y="53"/>
                  </a:lnTo>
                  <a:cubicBezTo>
                    <a:pt x="8" y="14"/>
                    <a:pt x="36" y="0"/>
                    <a:pt x="73" y="0"/>
                  </a:cubicBezTo>
                  <a:cubicBezTo>
                    <a:pt x="101" y="0"/>
                    <a:pt x="132" y="5"/>
                    <a:pt x="132" y="45"/>
                  </a:cubicBezTo>
                  <a:lnTo>
                    <a:pt x="132" y="127"/>
                  </a:lnTo>
                  <a:cubicBezTo>
                    <a:pt x="132" y="138"/>
                    <a:pt x="132" y="144"/>
                    <a:pt x="141" y="144"/>
                  </a:cubicBezTo>
                  <a:cubicBezTo>
                    <a:pt x="143" y="144"/>
                    <a:pt x="146" y="144"/>
                    <a:pt x="149" y="141"/>
                  </a:cubicBezTo>
                  <a:lnTo>
                    <a:pt x="149" y="161"/>
                  </a:lnTo>
                  <a:lnTo>
                    <a:pt x="152" y="161"/>
                  </a:lnTo>
                  <a:close/>
                  <a:moveTo>
                    <a:pt x="31" y="116"/>
                  </a:moveTo>
                  <a:cubicBezTo>
                    <a:pt x="31" y="132"/>
                    <a:pt x="45" y="138"/>
                    <a:pt x="62" y="138"/>
                  </a:cubicBezTo>
                  <a:cubicBezTo>
                    <a:pt x="95" y="138"/>
                    <a:pt x="110" y="116"/>
                    <a:pt x="110" y="101"/>
                  </a:cubicBezTo>
                  <a:lnTo>
                    <a:pt x="110" y="76"/>
                  </a:lnTo>
                  <a:cubicBezTo>
                    <a:pt x="90" y="90"/>
                    <a:pt x="31" y="76"/>
                    <a:pt x="31" y="116"/>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98" name="Freeform 135"/>
            <p:cNvSpPr>
              <a:spLocks noChangeArrowheads="1"/>
            </p:cNvSpPr>
            <p:nvPr/>
          </p:nvSpPr>
          <p:spPr bwMode="auto">
            <a:xfrm>
              <a:off x="7872735" y="5481779"/>
              <a:ext cx="49495" cy="59588"/>
            </a:xfrm>
            <a:custGeom>
              <a:avLst/>
              <a:gdLst>
                <a:gd name="T0" fmla="*/ 2147483647 w 136"/>
                <a:gd name="T1" fmla="*/ 2147483647 h 167"/>
                <a:gd name="T2" fmla="*/ 2147483647 w 136"/>
                <a:gd name="T3" fmla="*/ 2147483647 h 167"/>
                <a:gd name="T4" fmla="*/ 0 w 136"/>
                <a:gd name="T5" fmla="*/ 2147483647 h 167"/>
                <a:gd name="T6" fmla="*/ 2147483647 w 136"/>
                <a:gd name="T7" fmla="*/ 0 h 167"/>
                <a:gd name="T8" fmla="*/ 2147483647 w 136"/>
                <a:gd name="T9" fmla="*/ 2147483647 h 167"/>
                <a:gd name="T10" fmla="*/ 2147483647 w 136"/>
                <a:gd name="T11" fmla="*/ 2147483647 h 167"/>
                <a:gd name="T12" fmla="*/ 2147483647 w 136"/>
                <a:gd name="T13" fmla="*/ 2147483647 h 167"/>
                <a:gd name="T14" fmla="*/ 2147483647 w 136"/>
                <a:gd name="T15" fmla="*/ 2147483647 h 167"/>
                <a:gd name="T16" fmla="*/ 2147483647 w 136"/>
                <a:gd name="T17" fmla="*/ 2147483647 h 167"/>
                <a:gd name="T18" fmla="*/ 2147483647 w 136"/>
                <a:gd name="T19" fmla="*/ 2147483647 h 167"/>
                <a:gd name="T20" fmla="*/ 2147483647 w 136"/>
                <a:gd name="T21" fmla="*/ 2147483647 h 167"/>
                <a:gd name="T22" fmla="*/ 0 w 136"/>
                <a:gd name="T23" fmla="*/ 2147483647 h 167"/>
                <a:gd name="T24" fmla="*/ 2147483647 w 136"/>
                <a:gd name="T25" fmla="*/ 2147483647 h 167"/>
                <a:gd name="T26" fmla="*/ 2147483647 w 136"/>
                <a:gd name="T27" fmla="*/ 2147483647 h 1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6" h="167">
                  <a:moveTo>
                    <a:pt x="65" y="144"/>
                  </a:moveTo>
                  <a:cubicBezTo>
                    <a:pt x="82" y="144"/>
                    <a:pt x="104" y="141"/>
                    <a:pt x="104" y="121"/>
                  </a:cubicBezTo>
                  <a:cubicBezTo>
                    <a:pt x="104" y="79"/>
                    <a:pt x="0" y="107"/>
                    <a:pt x="0" y="45"/>
                  </a:cubicBezTo>
                  <a:cubicBezTo>
                    <a:pt x="0" y="14"/>
                    <a:pt x="31" y="0"/>
                    <a:pt x="59" y="0"/>
                  </a:cubicBezTo>
                  <a:cubicBezTo>
                    <a:pt x="96" y="0"/>
                    <a:pt x="121" y="11"/>
                    <a:pt x="124" y="51"/>
                  </a:cubicBezTo>
                  <a:lnTo>
                    <a:pt x="99" y="51"/>
                  </a:lnTo>
                  <a:cubicBezTo>
                    <a:pt x="96" y="31"/>
                    <a:pt x="79" y="23"/>
                    <a:pt x="62" y="23"/>
                  </a:cubicBezTo>
                  <a:cubicBezTo>
                    <a:pt x="45" y="23"/>
                    <a:pt x="28" y="28"/>
                    <a:pt x="28" y="42"/>
                  </a:cubicBezTo>
                  <a:cubicBezTo>
                    <a:pt x="28" y="62"/>
                    <a:pt x="57" y="66"/>
                    <a:pt x="82" y="71"/>
                  </a:cubicBezTo>
                  <a:cubicBezTo>
                    <a:pt x="108" y="77"/>
                    <a:pt x="135" y="85"/>
                    <a:pt x="135" y="116"/>
                  </a:cubicBezTo>
                  <a:cubicBezTo>
                    <a:pt x="135" y="155"/>
                    <a:pt x="99" y="166"/>
                    <a:pt x="68" y="166"/>
                  </a:cubicBezTo>
                  <a:cubicBezTo>
                    <a:pt x="31" y="166"/>
                    <a:pt x="0" y="152"/>
                    <a:pt x="0" y="113"/>
                  </a:cubicBezTo>
                  <a:lnTo>
                    <a:pt x="23" y="113"/>
                  </a:lnTo>
                  <a:cubicBezTo>
                    <a:pt x="23" y="135"/>
                    <a:pt x="45" y="144"/>
                    <a:pt x="65" y="144"/>
                  </a:cubicBez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99" name="Freeform 136"/>
            <p:cNvSpPr>
              <a:spLocks noChangeArrowheads="1"/>
            </p:cNvSpPr>
            <p:nvPr/>
          </p:nvSpPr>
          <p:spPr bwMode="auto">
            <a:xfrm>
              <a:off x="7926038" y="5527421"/>
              <a:ext cx="12691" cy="29160"/>
            </a:xfrm>
            <a:custGeom>
              <a:avLst/>
              <a:gdLst>
                <a:gd name="T0" fmla="*/ 0 w 34"/>
                <a:gd name="T1" fmla="*/ 0 h 80"/>
                <a:gd name="T2" fmla="*/ 2147483647 w 34"/>
                <a:gd name="T3" fmla="*/ 0 h 80"/>
                <a:gd name="T4" fmla="*/ 2147483647 w 34"/>
                <a:gd name="T5" fmla="*/ 2147483647 h 80"/>
                <a:gd name="T6" fmla="*/ 0 w 34"/>
                <a:gd name="T7" fmla="*/ 2147483647 h 80"/>
                <a:gd name="T8" fmla="*/ 0 w 34"/>
                <a:gd name="T9" fmla="*/ 2147483647 h 80"/>
                <a:gd name="T10" fmla="*/ 2147483647 w 34"/>
                <a:gd name="T11" fmla="*/ 2147483647 h 80"/>
                <a:gd name="T12" fmla="*/ 0 w 34"/>
                <a:gd name="T13" fmla="*/ 2147483647 h 80"/>
                <a:gd name="T14" fmla="*/ 0 w 34"/>
                <a:gd name="T15" fmla="*/ 0 h 8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4" h="80">
                  <a:moveTo>
                    <a:pt x="0" y="0"/>
                  </a:moveTo>
                  <a:lnTo>
                    <a:pt x="33" y="0"/>
                  </a:lnTo>
                  <a:lnTo>
                    <a:pt x="33" y="31"/>
                  </a:lnTo>
                  <a:cubicBezTo>
                    <a:pt x="33" y="53"/>
                    <a:pt x="22" y="73"/>
                    <a:pt x="0" y="79"/>
                  </a:cubicBezTo>
                  <a:lnTo>
                    <a:pt x="0" y="65"/>
                  </a:lnTo>
                  <a:cubicBezTo>
                    <a:pt x="14" y="59"/>
                    <a:pt x="19" y="45"/>
                    <a:pt x="17" y="34"/>
                  </a:cubicBezTo>
                  <a:lnTo>
                    <a:pt x="0" y="34"/>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00" name="Freeform 137"/>
            <p:cNvSpPr>
              <a:spLocks noChangeArrowheads="1"/>
            </p:cNvSpPr>
            <p:nvPr/>
          </p:nvSpPr>
          <p:spPr bwMode="auto">
            <a:xfrm>
              <a:off x="7975533" y="5458958"/>
              <a:ext cx="63456" cy="81141"/>
            </a:xfrm>
            <a:custGeom>
              <a:avLst/>
              <a:gdLst>
                <a:gd name="T0" fmla="*/ 0 w 176"/>
                <a:gd name="T1" fmla="*/ 0 h 224"/>
                <a:gd name="T2" fmla="*/ 2147483647 w 176"/>
                <a:gd name="T3" fmla="*/ 0 h 224"/>
                <a:gd name="T4" fmla="*/ 2147483647 w 176"/>
                <a:gd name="T5" fmla="*/ 2147483647 h 224"/>
                <a:gd name="T6" fmla="*/ 2147483647 w 176"/>
                <a:gd name="T7" fmla="*/ 2147483647 h 224"/>
                <a:gd name="T8" fmla="*/ 2147483647 w 176"/>
                <a:gd name="T9" fmla="*/ 0 h 224"/>
                <a:gd name="T10" fmla="*/ 2147483647 w 176"/>
                <a:gd name="T11" fmla="*/ 0 h 224"/>
                <a:gd name="T12" fmla="*/ 2147483647 w 176"/>
                <a:gd name="T13" fmla="*/ 2147483647 h 224"/>
                <a:gd name="T14" fmla="*/ 2147483647 w 176"/>
                <a:gd name="T15" fmla="*/ 2147483647 h 224"/>
                <a:gd name="T16" fmla="*/ 2147483647 w 176"/>
                <a:gd name="T17" fmla="*/ 2147483647 h 224"/>
                <a:gd name="T18" fmla="*/ 2147483647 w 176"/>
                <a:gd name="T19" fmla="*/ 2147483647 h 224"/>
                <a:gd name="T20" fmla="*/ 2147483647 w 176"/>
                <a:gd name="T21" fmla="*/ 2147483647 h 224"/>
                <a:gd name="T22" fmla="*/ 0 w 176"/>
                <a:gd name="T23" fmla="*/ 2147483647 h 224"/>
                <a:gd name="T24" fmla="*/ 0 w 176"/>
                <a:gd name="T25" fmla="*/ 0 h 2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6" h="224">
                  <a:moveTo>
                    <a:pt x="0" y="0"/>
                  </a:moveTo>
                  <a:lnTo>
                    <a:pt x="31" y="0"/>
                  </a:lnTo>
                  <a:lnTo>
                    <a:pt x="147" y="180"/>
                  </a:lnTo>
                  <a:lnTo>
                    <a:pt x="147" y="0"/>
                  </a:lnTo>
                  <a:lnTo>
                    <a:pt x="175" y="0"/>
                  </a:lnTo>
                  <a:lnTo>
                    <a:pt x="175" y="223"/>
                  </a:lnTo>
                  <a:lnTo>
                    <a:pt x="144" y="223"/>
                  </a:lnTo>
                  <a:lnTo>
                    <a:pt x="28" y="45"/>
                  </a:lnTo>
                  <a:lnTo>
                    <a:pt x="28" y="223"/>
                  </a:lnTo>
                  <a:lnTo>
                    <a:pt x="0" y="223"/>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01" name="Freeform 138"/>
            <p:cNvSpPr>
              <a:spLocks noChangeArrowheads="1"/>
            </p:cNvSpPr>
            <p:nvPr/>
          </p:nvSpPr>
          <p:spPr bwMode="auto">
            <a:xfrm>
              <a:off x="8049142" y="5480511"/>
              <a:ext cx="53303" cy="60856"/>
            </a:xfrm>
            <a:custGeom>
              <a:avLst/>
              <a:gdLst>
                <a:gd name="T0" fmla="*/ 2147483647 w 151"/>
                <a:gd name="T1" fmla="*/ 2147483647 h 170"/>
                <a:gd name="T2" fmla="*/ 0 w 151"/>
                <a:gd name="T3" fmla="*/ 2147483647 h 170"/>
                <a:gd name="T4" fmla="*/ 2147483647 w 151"/>
                <a:gd name="T5" fmla="*/ 0 h 170"/>
                <a:gd name="T6" fmla="*/ 2147483647 w 151"/>
                <a:gd name="T7" fmla="*/ 2147483647 h 170"/>
                <a:gd name="T8" fmla="*/ 2147483647 w 151"/>
                <a:gd name="T9" fmla="*/ 2147483647 h 170"/>
                <a:gd name="T10" fmla="*/ 2147483647 w 151"/>
                <a:gd name="T11" fmla="*/ 2147483647 h 170"/>
                <a:gd name="T12" fmla="*/ 2147483647 w 151"/>
                <a:gd name="T13" fmla="*/ 2147483647 h 170"/>
                <a:gd name="T14" fmla="*/ 2147483647 w 151"/>
                <a:gd name="T15" fmla="*/ 2147483647 h 170"/>
                <a:gd name="T16" fmla="*/ 2147483647 w 151"/>
                <a:gd name="T17" fmla="*/ 2147483647 h 170"/>
                <a:gd name="T18" fmla="*/ 2147483647 w 151"/>
                <a:gd name="T19" fmla="*/ 2147483647 h 170"/>
                <a:gd name="T20" fmla="*/ 2147483647 w 151"/>
                <a:gd name="T21" fmla="*/ 2147483647 h 170"/>
                <a:gd name="T22" fmla="*/ 2147483647 w 151"/>
                <a:gd name="T23" fmla="*/ 2147483647 h 170"/>
                <a:gd name="T24" fmla="*/ 2147483647 w 151"/>
                <a:gd name="T25" fmla="*/ 2147483647 h 17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1" h="170">
                  <a:moveTo>
                    <a:pt x="76" y="169"/>
                  </a:moveTo>
                  <a:cubicBezTo>
                    <a:pt x="25" y="169"/>
                    <a:pt x="0" y="133"/>
                    <a:pt x="0" y="85"/>
                  </a:cubicBezTo>
                  <a:cubicBezTo>
                    <a:pt x="0" y="37"/>
                    <a:pt x="31" y="0"/>
                    <a:pt x="76" y="0"/>
                  </a:cubicBezTo>
                  <a:cubicBezTo>
                    <a:pt x="133" y="0"/>
                    <a:pt x="150" y="54"/>
                    <a:pt x="150" y="93"/>
                  </a:cubicBezTo>
                  <a:lnTo>
                    <a:pt x="28" y="93"/>
                  </a:lnTo>
                  <a:cubicBezTo>
                    <a:pt x="28" y="122"/>
                    <a:pt x="42" y="147"/>
                    <a:pt x="79" y="147"/>
                  </a:cubicBezTo>
                  <a:cubicBezTo>
                    <a:pt x="102" y="147"/>
                    <a:pt x="116" y="136"/>
                    <a:pt x="121" y="116"/>
                  </a:cubicBezTo>
                  <a:lnTo>
                    <a:pt x="144" y="116"/>
                  </a:lnTo>
                  <a:cubicBezTo>
                    <a:pt x="136" y="153"/>
                    <a:pt x="113" y="169"/>
                    <a:pt x="76" y="169"/>
                  </a:cubicBezTo>
                  <a:close/>
                  <a:moveTo>
                    <a:pt x="119" y="71"/>
                  </a:moveTo>
                  <a:cubicBezTo>
                    <a:pt x="116" y="45"/>
                    <a:pt x="99" y="26"/>
                    <a:pt x="73" y="26"/>
                  </a:cubicBezTo>
                  <a:cubicBezTo>
                    <a:pt x="45" y="26"/>
                    <a:pt x="28" y="45"/>
                    <a:pt x="28" y="71"/>
                  </a:cubicBezTo>
                  <a:lnTo>
                    <a:pt x="119" y="71"/>
                  </a:ln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02" name="Freeform 139"/>
            <p:cNvSpPr>
              <a:spLocks noChangeArrowheads="1"/>
            </p:cNvSpPr>
            <p:nvPr/>
          </p:nvSpPr>
          <p:spPr bwMode="auto">
            <a:xfrm>
              <a:off x="8103714" y="5483047"/>
              <a:ext cx="54572" cy="58320"/>
            </a:xfrm>
            <a:custGeom>
              <a:avLst/>
              <a:gdLst>
                <a:gd name="T0" fmla="*/ 2147483647 w 148"/>
                <a:gd name="T1" fmla="*/ 2147483647 h 162"/>
                <a:gd name="T2" fmla="*/ 2147483647 w 148"/>
                <a:gd name="T3" fmla="*/ 2147483647 h 162"/>
                <a:gd name="T4" fmla="*/ 0 w 148"/>
                <a:gd name="T5" fmla="*/ 0 h 162"/>
                <a:gd name="T6" fmla="*/ 2147483647 w 148"/>
                <a:gd name="T7" fmla="*/ 0 h 162"/>
                <a:gd name="T8" fmla="*/ 2147483647 w 148"/>
                <a:gd name="T9" fmla="*/ 2147483647 h 162"/>
                <a:gd name="T10" fmla="*/ 2147483647 w 148"/>
                <a:gd name="T11" fmla="*/ 2147483647 h 162"/>
                <a:gd name="T12" fmla="*/ 2147483647 w 148"/>
                <a:gd name="T13" fmla="*/ 0 h 162"/>
                <a:gd name="T14" fmla="*/ 2147483647 w 148"/>
                <a:gd name="T15" fmla="*/ 0 h 162"/>
                <a:gd name="T16" fmla="*/ 2147483647 w 148"/>
                <a:gd name="T17" fmla="*/ 2147483647 h 1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8" h="162">
                  <a:moveTo>
                    <a:pt x="88" y="161"/>
                  </a:moveTo>
                  <a:lnTo>
                    <a:pt x="60" y="161"/>
                  </a:lnTo>
                  <a:lnTo>
                    <a:pt x="0" y="0"/>
                  </a:lnTo>
                  <a:lnTo>
                    <a:pt x="29" y="0"/>
                  </a:lnTo>
                  <a:lnTo>
                    <a:pt x="74" y="132"/>
                  </a:lnTo>
                  <a:lnTo>
                    <a:pt x="119" y="0"/>
                  </a:lnTo>
                  <a:lnTo>
                    <a:pt x="147" y="0"/>
                  </a:lnTo>
                  <a:lnTo>
                    <a:pt x="88" y="161"/>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03" name="Freeform 140"/>
            <p:cNvSpPr>
              <a:spLocks noChangeArrowheads="1"/>
            </p:cNvSpPr>
            <p:nvPr/>
          </p:nvSpPr>
          <p:spPr bwMode="auto">
            <a:xfrm>
              <a:off x="8159556" y="5483047"/>
              <a:ext cx="55841" cy="60856"/>
            </a:xfrm>
            <a:custGeom>
              <a:avLst/>
              <a:gdLst>
                <a:gd name="T0" fmla="*/ 2147483647 w 153"/>
                <a:gd name="T1" fmla="*/ 2147483647 h 167"/>
                <a:gd name="T2" fmla="*/ 2147483647 w 153"/>
                <a:gd name="T3" fmla="*/ 2147483647 h 167"/>
                <a:gd name="T4" fmla="*/ 2147483647 w 153"/>
                <a:gd name="T5" fmla="*/ 2147483647 h 167"/>
                <a:gd name="T6" fmla="*/ 2147483647 w 153"/>
                <a:gd name="T7" fmla="*/ 2147483647 h 167"/>
                <a:gd name="T8" fmla="*/ 0 w 153"/>
                <a:gd name="T9" fmla="*/ 2147483647 h 167"/>
                <a:gd name="T10" fmla="*/ 2147483647 w 153"/>
                <a:gd name="T11" fmla="*/ 2147483647 h 167"/>
                <a:gd name="T12" fmla="*/ 2147483647 w 153"/>
                <a:gd name="T13" fmla="*/ 2147483647 h 167"/>
                <a:gd name="T14" fmla="*/ 2147483647 w 153"/>
                <a:gd name="T15" fmla="*/ 2147483647 h 167"/>
                <a:gd name="T16" fmla="*/ 2147483647 w 153"/>
                <a:gd name="T17" fmla="*/ 2147483647 h 167"/>
                <a:gd name="T18" fmla="*/ 2147483647 w 153"/>
                <a:gd name="T19" fmla="*/ 2147483647 h 167"/>
                <a:gd name="T20" fmla="*/ 2147483647 w 153"/>
                <a:gd name="T21" fmla="*/ 0 h 167"/>
                <a:gd name="T22" fmla="*/ 2147483647 w 153"/>
                <a:gd name="T23" fmla="*/ 2147483647 h 167"/>
                <a:gd name="T24" fmla="*/ 2147483647 w 153"/>
                <a:gd name="T25" fmla="*/ 2147483647 h 167"/>
                <a:gd name="T26" fmla="*/ 2147483647 w 153"/>
                <a:gd name="T27" fmla="*/ 2147483647 h 167"/>
                <a:gd name="T28" fmla="*/ 2147483647 w 153"/>
                <a:gd name="T29" fmla="*/ 2147483647 h 167"/>
                <a:gd name="T30" fmla="*/ 2147483647 w 153"/>
                <a:gd name="T31" fmla="*/ 2147483647 h 167"/>
                <a:gd name="T32" fmla="*/ 2147483647 w 153"/>
                <a:gd name="T33" fmla="*/ 2147483647 h 167"/>
                <a:gd name="T34" fmla="*/ 2147483647 w 153"/>
                <a:gd name="T35" fmla="*/ 2147483647 h 167"/>
                <a:gd name="T36" fmla="*/ 2147483647 w 153"/>
                <a:gd name="T37" fmla="*/ 2147483647 h 167"/>
                <a:gd name="T38" fmla="*/ 2147483647 w 153"/>
                <a:gd name="T39" fmla="*/ 2147483647 h 167"/>
                <a:gd name="T40" fmla="*/ 2147483647 w 153"/>
                <a:gd name="T41" fmla="*/ 2147483647 h 167"/>
                <a:gd name="T42" fmla="*/ 2147483647 w 153"/>
                <a:gd name="T43" fmla="*/ 2147483647 h 16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7">
                  <a:moveTo>
                    <a:pt x="152" y="161"/>
                  </a:moveTo>
                  <a:cubicBezTo>
                    <a:pt x="147" y="163"/>
                    <a:pt x="141" y="166"/>
                    <a:pt x="132" y="166"/>
                  </a:cubicBezTo>
                  <a:cubicBezTo>
                    <a:pt x="118" y="166"/>
                    <a:pt x="110" y="158"/>
                    <a:pt x="110" y="141"/>
                  </a:cubicBezTo>
                  <a:cubicBezTo>
                    <a:pt x="96" y="158"/>
                    <a:pt x="76" y="166"/>
                    <a:pt x="53" y="166"/>
                  </a:cubicBezTo>
                  <a:cubicBezTo>
                    <a:pt x="25" y="166"/>
                    <a:pt x="0" y="152"/>
                    <a:pt x="0" y="121"/>
                  </a:cubicBezTo>
                  <a:cubicBezTo>
                    <a:pt x="0" y="84"/>
                    <a:pt x="28" y="76"/>
                    <a:pt x="53" y="70"/>
                  </a:cubicBezTo>
                  <a:cubicBezTo>
                    <a:pt x="82" y="65"/>
                    <a:pt x="107" y="68"/>
                    <a:pt x="107" y="48"/>
                  </a:cubicBezTo>
                  <a:cubicBezTo>
                    <a:pt x="107" y="25"/>
                    <a:pt x="87" y="22"/>
                    <a:pt x="70" y="22"/>
                  </a:cubicBezTo>
                  <a:cubicBezTo>
                    <a:pt x="48" y="22"/>
                    <a:pt x="31" y="28"/>
                    <a:pt x="31" y="53"/>
                  </a:cubicBezTo>
                  <a:lnTo>
                    <a:pt x="5" y="53"/>
                  </a:lnTo>
                  <a:cubicBezTo>
                    <a:pt x="8" y="14"/>
                    <a:pt x="37" y="0"/>
                    <a:pt x="73" y="0"/>
                  </a:cubicBezTo>
                  <a:cubicBezTo>
                    <a:pt x="101" y="0"/>
                    <a:pt x="132" y="5"/>
                    <a:pt x="132" y="45"/>
                  </a:cubicBezTo>
                  <a:lnTo>
                    <a:pt x="132" y="127"/>
                  </a:lnTo>
                  <a:cubicBezTo>
                    <a:pt x="132" y="138"/>
                    <a:pt x="132" y="144"/>
                    <a:pt x="141" y="144"/>
                  </a:cubicBezTo>
                  <a:cubicBezTo>
                    <a:pt x="144" y="144"/>
                    <a:pt x="147" y="144"/>
                    <a:pt x="149" y="141"/>
                  </a:cubicBezTo>
                  <a:lnTo>
                    <a:pt x="149" y="161"/>
                  </a:lnTo>
                  <a:lnTo>
                    <a:pt x="152" y="161"/>
                  </a:lnTo>
                  <a:close/>
                  <a:moveTo>
                    <a:pt x="28" y="116"/>
                  </a:moveTo>
                  <a:cubicBezTo>
                    <a:pt x="28" y="132"/>
                    <a:pt x="42" y="138"/>
                    <a:pt x="59" y="138"/>
                  </a:cubicBezTo>
                  <a:cubicBezTo>
                    <a:pt x="93" y="138"/>
                    <a:pt x="107" y="116"/>
                    <a:pt x="107" y="101"/>
                  </a:cubicBezTo>
                  <a:lnTo>
                    <a:pt x="107" y="76"/>
                  </a:lnTo>
                  <a:cubicBezTo>
                    <a:pt x="87" y="90"/>
                    <a:pt x="28" y="76"/>
                    <a:pt x="28" y="116"/>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04" name="Freeform 141"/>
            <p:cNvSpPr>
              <a:spLocks noChangeArrowheads="1"/>
            </p:cNvSpPr>
            <p:nvPr/>
          </p:nvSpPr>
          <p:spPr bwMode="auto">
            <a:xfrm>
              <a:off x="8217935" y="5458958"/>
              <a:ext cx="54572" cy="81141"/>
            </a:xfrm>
            <a:custGeom>
              <a:avLst/>
              <a:gdLst>
                <a:gd name="T0" fmla="*/ 2147483647 w 150"/>
                <a:gd name="T1" fmla="*/ 2147483647 h 226"/>
                <a:gd name="T2" fmla="*/ 2147483647 w 150"/>
                <a:gd name="T3" fmla="*/ 2147483647 h 226"/>
                <a:gd name="T4" fmla="*/ 2147483647 w 150"/>
                <a:gd name="T5" fmla="*/ 2147483647 h 226"/>
                <a:gd name="T6" fmla="*/ 2147483647 w 150"/>
                <a:gd name="T7" fmla="*/ 2147483647 h 226"/>
                <a:gd name="T8" fmla="*/ 2147483647 w 150"/>
                <a:gd name="T9" fmla="*/ 2147483647 h 226"/>
                <a:gd name="T10" fmla="*/ 0 w 150"/>
                <a:gd name="T11" fmla="*/ 2147483647 h 226"/>
                <a:gd name="T12" fmla="*/ 2147483647 w 150"/>
                <a:gd name="T13" fmla="*/ 2147483647 h 226"/>
                <a:gd name="T14" fmla="*/ 2147483647 w 150"/>
                <a:gd name="T15" fmla="*/ 2147483647 h 226"/>
                <a:gd name="T16" fmla="*/ 2147483647 w 150"/>
                <a:gd name="T17" fmla="*/ 2147483647 h 226"/>
                <a:gd name="T18" fmla="*/ 2147483647 w 150"/>
                <a:gd name="T19" fmla="*/ 0 h 226"/>
                <a:gd name="T20" fmla="*/ 2147483647 w 150"/>
                <a:gd name="T21" fmla="*/ 0 h 226"/>
                <a:gd name="T22" fmla="*/ 2147483647 w 150"/>
                <a:gd name="T23" fmla="*/ 2147483647 h 226"/>
                <a:gd name="T24" fmla="*/ 2147483647 w 150"/>
                <a:gd name="T25" fmla="*/ 2147483647 h 226"/>
                <a:gd name="T26" fmla="*/ 2147483647 w 150"/>
                <a:gd name="T27" fmla="*/ 2147483647 h 226"/>
                <a:gd name="T28" fmla="*/ 2147483647 w 150"/>
                <a:gd name="T29" fmla="*/ 2147483647 h 226"/>
                <a:gd name="T30" fmla="*/ 2147483647 w 150"/>
                <a:gd name="T31" fmla="*/ 2147483647 h 226"/>
                <a:gd name="T32" fmla="*/ 2147483647 w 150"/>
                <a:gd name="T33" fmla="*/ 2147483647 h 22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0" h="226">
                  <a:moveTo>
                    <a:pt x="149" y="223"/>
                  </a:moveTo>
                  <a:lnTo>
                    <a:pt x="124" y="223"/>
                  </a:lnTo>
                  <a:lnTo>
                    <a:pt x="124" y="200"/>
                  </a:lnTo>
                  <a:cubicBezTo>
                    <a:pt x="115" y="217"/>
                    <a:pt x="95" y="225"/>
                    <a:pt x="73" y="225"/>
                  </a:cubicBezTo>
                  <a:cubicBezTo>
                    <a:pt x="25" y="225"/>
                    <a:pt x="0" y="186"/>
                    <a:pt x="0" y="141"/>
                  </a:cubicBezTo>
                  <a:cubicBezTo>
                    <a:pt x="0" y="96"/>
                    <a:pt x="25" y="56"/>
                    <a:pt x="73" y="56"/>
                  </a:cubicBezTo>
                  <a:cubicBezTo>
                    <a:pt x="90" y="56"/>
                    <a:pt x="112" y="62"/>
                    <a:pt x="124" y="82"/>
                  </a:cubicBezTo>
                  <a:lnTo>
                    <a:pt x="124" y="0"/>
                  </a:lnTo>
                  <a:lnTo>
                    <a:pt x="149" y="0"/>
                  </a:lnTo>
                  <a:lnTo>
                    <a:pt x="149" y="223"/>
                  </a:lnTo>
                  <a:close/>
                  <a:moveTo>
                    <a:pt x="76" y="203"/>
                  </a:moveTo>
                  <a:cubicBezTo>
                    <a:pt x="112" y="203"/>
                    <a:pt x="124" y="172"/>
                    <a:pt x="124" y="144"/>
                  </a:cubicBezTo>
                  <a:cubicBezTo>
                    <a:pt x="124" y="113"/>
                    <a:pt x="110" y="82"/>
                    <a:pt x="73" y="82"/>
                  </a:cubicBezTo>
                  <a:cubicBezTo>
                    <a:pt x="36" y="82"/>
                    <a:pt x="25" y="113"/>
                    <a:pt x="25" y="144"/>
                  </a:cubicBezTo>
                  <a:cubicBezTo>
                    <a:pt x="25" y="175"/>
                    <a:pt x="42" y="203"/>
                    <a:pt x="76" y="203"/>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05" name="Freeform 142"/>
            <p:cNvSpPr>
              <a:spLocks noChangeArrowheads="1"/>
            </p:cNvSpPr>
            <p:nvPr/>
          </p:nvSpPr>
          <p:spPr bwMode="auto">
            <a:xfrm>
              <a:off x="8278853" y="5483047"/>
              <a:ext cx="55841" cy="60856"/>
            </a:xfrm>
            <a:custGeom>
              <a:avLst/>
              <a:gdLst>
                <a:gd name="T0" fmla="*/ 2147483647 w 153"/>
                <a:gd name="T1" fmla="*/ 2147483647 h 167"/>
                <a:gd name="T2" fmla="*/ 2147483647 w 153"/>
                <a:gd name="T3" fmla="*/ 2147483647 h 167"/>
                <a:gd name="T4" fmla="*/ 2147483647 w 153"/>
                <a:gd name="T5" fmla="*/ 2147483647 h 167"/>
                <a:gd name="T6" fmla="*/ 2147483647 w 153"/>
                <a:gd name="T7" fmla="*/ 2147483647 h 167"/>
                <a:gd name="T8" fmla="*/ 0 w 153"/>
                <a:gd name="T9" fmla="*/ 2147483647 h 167"/>
                <a:gd name="T10" fmla="*/ 2147483647 w 153"/>
                <a:gd name="T11" fmla="*/ 2147483647 h 167"/>
                <a:gd name="T12" fmla="*/ 2147483647 w 153"/>
                <a:gd name="T13" fmla="*/ 2147483647 h 167"/>
                <a:gd name="T14" fmla="*/ 2147483647 w 153"/>
                <a:gd name="T15" fmla="*/ 2147483647 h 167"/>
                <a:gd name="T16" fmla="*/ 2147483647 w 153"/>
                <a:gd name="T17" fmla="*/ 2147483647 h 167"/>
                <a:gd name="T18" fmla="*/ 2147483647 w 153"/>
                <a:gd name="T19" fmla="*/ 2147483647 h 167"/>
                <a:gd name="T20" fmla="*/ 2147483647 w 153"/>
                <a:gd name="T21" fmla="*/ 0 h 167"/>
                <a:gd name="T22" fmla="*/ 2147483647 w 153"/>
                <a:gd name="T23" fmla="*/ 2147483647 h 167"/>
                <a:gd name="T24" fmla="*/ 2147483647 w 153"/>
                <a:gd name="T25" fmla="*/ 2147483647 h 167"/>
                <a:gd name="T26" fmla="*/ 2147483647 w 153"/>
                <a:gd name="T27" fmla="*/ 2147483647 h 167"/>
                <a:gd name="T28" fmla="*/ 2147483647 w 153"/>
                <a:gd name="T29" fmla="*/ 2147483647 h 167"/>
                <a:gd name="T30" fmla="*/ 2147483647 w 153"/>
                <a:gd name="T31" fmla="*/ 2147483647 h 167"/>
                <a:gd name="T32" fmla="*/ 2147483647 w 153"/>
                <a:gd name="T33" fmla="*/ 2147483647 h 167"/>
                <a:gd name="T34" fmla="*/ 2147483647 w 153"/>
                <a:gd name="T35" fmla="*/ 2147483647 h 167"/>
                <a:gd name="T36" fmla="*/ 2147483647 w 153"/>
                <a:gd name="T37" fmla="*/ 2147483647 h 167"/>
                <a:gd name="T38" fmla="*/ 2147483647 w 153"/>
                <a:gd name="T39" fmla="*/ 2147483647 h 167"/>
                <a:gd name="T40" fmla="*/ 2147483647 w 153"/>
                <a:gd name="T41" fmla="*/ 2147483647 h 167"/>
                <a:gd name="T42" fmla="*/ 2147483647 w 153"/>
                <a:gd name="T43" fmla="*/ 2147483647 h 16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7">
                  <a:moveTo>
                    <a:pt x="152" y="161"/>
                  </a:moveTo>
                  <a:cubicBezTo>
                    <a:pt x="147" y="163"/>
                    <a:pt x="141" y="166"/>
                    <a:pt x="132" y="166"/>
                  </a:cubicBezTo>
                  <a:cubicBezTo>
                    <a:pt x="118" y="166"/>
                    <a:pt x="110" y="158"/>
                    <a:pt x="110" y="141"/>
                  </a:cubicBezTo>
                  <a:cubicBezTo>
                    <a:pt x="96" y="158"/>
                    <a:pt x="76" y="166"/>
                    <a:pt x="53" y="166"/>
                  </a:cubicBezTo>
                  <a:cubicBezTo>
                    <a:pt x="25" y="166"/>
                    <a:pt x="0" y="152"/>
                    <a:pt x="0" y="121"/>
                  </a:cubicBezTo>
                  <a:cubicBezTo>
                    <a:pt x="0" y="84"/>
                    <a:pt x="28" y="76"/>
                    <a:pt x="53" y="70"/>
                  </a:cubicBezTo>
                  <a:cubicBezTo>
                    <a:pt x="82" y="65"/>
                    <a:pt x="107" y="68"/>
                    <a:pt x="107" y="48"/>
                  </a:cubicBezTo>
                  <a:cubicBezTo>
                    <a:pt x="107" y="25"/>
                    <a:pt x="87" y="22"/>
                    <a:pt x="70" y="22"/>
                  </a:cubicBezTo>
                  <a:cubicBezTo>
                    <a:pt x="48" y="22"/>
                    <a:pt x="31" y="28"/>
                    <a:pt x="31" y="53"/>
                  </a:cubicBezTo>
                  <a:lnTo>
                    <a:pt x="5" y="53"/>
                  </a:lnTo>
                  <a:cubicBezTo>
                    <a:pt x="8" y="14"/>
                    <a:pt x="37" y="0"/>
                    <a:pt x="73" y="0"/>
                  </a:cubicBezTo>
                  <a:cubicBezTo>
                    <a:pt x="101" y="0"/>
                    <a:pt x="132" y="5"/>
                    <a:pt x="132" y="45"/>
                  </a:cubicBezTo>
                  <a:lnTo>
                    <a:pt x="132" y="127"/>
                  </a:lnTo>
                  <a:cubicBezTo>
                    <a:pt x="132" y="138"/>
                    <a:pt x="132" y="144"/>
                    <a:pt x="141" y="144"/>
                  </a:cubicBezTo>
                  <a:cubicBezTo>
                    <a:pt x="144" y="144"/>
                    <a:pt x="147" y="144"/>
                    <a:pt x="149" y="141"/>
                  </a:cubicBezTo>
                  <a:lnTo>
                    <a:pt x="149" y="161"/>
                  </a:lnTo>
                  <a:lnTo>
                    <a:pt x="152" y="161"/>
                  </a:lnTo>
                  <a:close/>
                  <a:moveTo>
                    <a:pt x="31" y="116"/>
                  </a:moveTo>
                  <a:cubicBezTo>
                    <a:pt x="31" y="132"/>
                    <a:pt x="45" y="138"/>
                    <a:pt x="62" y="138"/>
                  </a:cubicBezTo>
                  <a:cubicBezTo>
                    <a:pt x="96" y="138"/>
                    <a:pt x="110" y="116"/>
                    <a:pt x="110" y="101"/>
                  </a:cubicBezTo>
                  <a:lnTo>
                    <a:pt x="110" y="76"/>
                  </a:lnTo>
                  <a:cubicBezTo>
                    <a:pt x="90" y="90"/>
                    <a:pt x="31" y="76"/>
                    <a:pt x="31" y="116"/>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grpSp>
      <p:grpSp>
        <p:nvGrpSpPr>
          <p:cNvPr id="106" name="Group 146"/>
          <p:cNvGrpSpPr>
            <a:grpSpLocks/>
          </p:cNvGrpSpPr>
          <p:nvPr userDrawn="1"/>
        </p:nvGrpSpPr>
        <p:grpSpPr bwMode="auto">
          <a:xfrm>
            <a:off x="1153584" y="5956300"/>
            <a:ext cx="954616" cy="389467"/>
            <a:chOff x="1992313" y="5414963"/>
            <a:chExt cx="573087" cy="233362"/>
          </a:xfrm>
        </p:grpSpPr>
        <p:sp>
          <p:nvSpPr>
            <p:cNvPr id="107" name="Freeform 143"/>
            <p:cNvSpPr>
              <a:spLocks noChangeArrowheads="1"/>
            </p:cNvSpPr>
            <p:nvPr/>
          </p:nvSpPr>
          <p:spPr bwMode="auto">
            <a:xfrm>
              <a:off x="2349380" y="5477109"/>
              <a:ext cx="82596" cy="15219"/>
            </a:xfrm>
            <a:custGeom>
              <a:avLst/>
              <a:gdLst>
                <a:gd name="T0" fmla="*/ 0 w 230"/>
                <a:gd name="T1" fmla="*/ 0 h 43"/>
                <a:gd name="T2" fmla="*/ 2147483647 w 230"/>
                <a:gd name="T3" fmla="*/ 0 h 43"/>
                <a:gd name="T4" fmla="*/ 2147483647 w 230"/>
                <a:gd name="T5" fmla="*/ 2147483647 h 43"/>
                <a:gd name="T6" fmla="*/ 0 w 230"/>
                <a:gd name="T7" fmla="*/ 2147483647 h 43"/>
                <a:gd name="T8" fmla="*/ 0 w 230"/>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0" h="43">
                  <a:moveTo>
                    <a:pt x="0" y="0"/>
                  </a:moveTo>
                  <a:lnTo>
                    <a:pt x="215" y="0"/>
                  </a:lnTo>
                  <a:cubicBezTo>
                    <a:pt x="220" y="19"/>
                    <a:pt x="223" y="28"/>
                    <a:pt x="229" y="42"/>
                  </a:cubicBezTo>
                  <a:lnTo>
                    <a:pt x="0" y="42"/>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08" name="Freeform 144"/>
            <p:cNvSpPr>
              <a:spLocks noChangeArrowheads="1"/>
            </p:cNvSpPr>
            <p:nvPr/>
          </p:nvSpPr>
          <p:spPr bwMode="auto">
            <a:xfrm>
              <a:off x="2451037" y="5477109"/>
              <a:ext cx="83866" cy="15219"/>
            </a:xfrm>
            <a:custGeom>
              <a:avLst/>
              <a:gdLst>
                <a:gd name="T0" fmla="*/ 2147483647 w 233"/>
                <a:gd name="T1" fmla="*/ 2147483647 h 43"/>
                <a:gd name="T2" fmla="*/ 0 w 233"/>
                <a:gd name="T3" fmla="*/ 2147483647 h 43"/>
                <a:gd name="T4" fmla="*/ 2147483647 w 233"/>
                <a:gd name="T5" fmla="*/ 0 h 43"/>
                <a:gd name="T6" fmla="*/ 2147483647 w 233"/>
                <a:gd name="T7" fmla="*/ 0 h 43"/>
                <a:gd name="T8" fmla="*/ 2147483647 w 233"/>
                <a:gd name="T9" fmla="*/ 2147483647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3" h="43">
                  <a:moveTo>
                    <a:pt x="232" y="42"/>
                  </a:moveTo>
                  <a:lnTo>
                    <a:pt x="0" y="42"/>
                  </a:lnTo>
                  <a:lnTo>
                    <a:pt x="17" y="0"/>
                  </a:lnTo>
                  <a:lnTo>
                    <a:pt x="232" y="0"/>
                  </a:lnTo>
                  <a:lnTo>
                    <a:pt x="232"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09" name="Freeform 145"/>
            <p:cNvSpPr>
              <a:spLocks noChangeArrowheads="1"/>
            </p:cNvSpPr>
            <p:nvPr/>
          </p:nvSpPr>
          <p:spPr bwMode="auto">
            <a:xfrm>
              <a:off x="2393855" y="5507547"/>
              <a:ext cx="48287" cy="15219"/>
            </a:xfrm>
            <a:custGeom>
              <a:avLst/>
              <a:gdLst>
                <a:gd name="T0" fmla="*/ 0 w 131"/>
                <a:gd name="T1" fmla="*/ 0 h 44"/>
                <a:gd name="T2" fmla="*/ 2147483647 w 131"/>
                <a:gd name="T3" fmla="*/ 0 h 44"/>
                <a:gd name="T4" fmla="*/ 2147483647 w 131"/>
                <a:gd name="T5" fmla="*/ 2147483647 h 44"/>
                <a:gd name="T6" fmla="*/ 2147483647 w 131"/>
                <a:gd name="T7" fmla="*/ 2147483647 h 44"/>
                <a:gd name="T8" fmla="*/ 0 w 131"/>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 h="44">
                  <a:moveTo>
                    <a:pt x="0" y="0"/>
                  </a:moveTo>
                  <a:lnTo>
                    <a:pt x="116" y="0"/>
                  </a:lnTo>
                  <a:cubicBezTo>
                    <a:pt x="119" y="8"/>
                    <a:pt x="129" y="40"/>
                    <a:pt x="130" y="43"/>
                  </a:cubicBezTo>
                  <a:lnTo>
                    <a:pt x="14" y="43"/>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10" name="Freeform 146"/>
            <p:cNvSpPr>
              <a:spLocks noChangeArrowheads="1"/>
            </p:cNvSpPr>
            <p:nvPr/>
          </p:nvSpPr>
          <p:spPr bwMode="auto">
            <a:xfrm>
              <a:off x="2442142" y="5507547"/>
              <a:ext cx="47016" cy="16487"/>
            </a:xfrm>
            <a:custGeom>
              <a:avLst/>
              <a:gdLst>
                <a:gd name="T0" fmla="*/ 2147483647 w 131"/>
                <a:gd name="T1" fmla="*/ 2147483647 h 47"/>
                <a:gd name="T2" fmla="*/ 0 w 131"/>
                <a:gd name="T3" fmla="*/ 2147483647 h 47"/>
                <a:gd name="T4" fmla="*/ 2147483647 w 131"/>
                <a:gd name="T5" fmla="*/ 0 h 47"/>
                <a:gd name="T6" fmla="*/ 2147483647 w 131"/>
                <a:gd name="T7" fmla="*/ 0 h 47"/>
                <a:gd name="T8" fmla="*/ 2147483647 w 131"/>
                <a:gd name="T9" fmla="*/ 2147483647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 h="47">
                  <a:moveTo>
                    <a:pt x="116" y="46"/>
                  </a:moveTo>
                  <a:lnTo>
                    <a:pt x="0" y="46"/>
                  </a:lnTo>
                  <a:lnTo>
                    <a:pt x="14" y="0"/>
                  </a:lnTo>
                  <a:lnTo>
                    <a:pt x="130" y="0"/>
                  </a:lnTo>
                  <a:lnTo>
                    <a:pt x="116" y="46"/>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11" name="Freeform 147"/>
            <p:cNvSpPr>
              <a:spLocks noChangeArrowheads="1"/>
            </p:cNvSpPr>
            <p:nvPr/>
          </p:nvSpPr>
          <p:spPr bwMode="auto">
            <a:xfrm>
              <a:off x="2406562" y="5539254"/>
              <a:ext cx="73701" cy="15219"/>
            </a:xfrm>
            <a:custGeom>
              <a:avLst/>
              <a:gdLst>
                <a:gd name="T0" fmla="*/ 2147483647 w 202"/>
                <a:gd name="T1" fmla="*/ 2147483647 h 43"/>
                <a:gd name="T2" fmla="*/ 2147483647 w 202"/>
                <a:gd name="T3" fmla="*/ 2147483647 h 43"/>
                <a:gd name="T4" fmla="*/ 0 w 202"/>
                <a:gd name="T5" fmla="*/ 0 h 43"/>
                <a:gd name="T6" fmla="*/ 2147483647 w 202"/>
                <a:gd name="T7" fmla="*/ 0 h 43"/>
                <a:gd name="T8" fmla="*/ 2147483647 w 202"/>
                <a:gd name="T9" fmla="*/ 2147483647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2" h="43">
                  <a:moveTo>
                    <a:pt x="187" y="42"/>
                  </a:moveTo>
                  <a:lnTo>
                    <a:pt x="14" y="42"/>
                  </a:lnTo>
                  <a:cubicBezTo>
                    <a:pt x="6" y="22"/>
                    <a:pt x="3" y="14"/>
                    <a:pt x="0" y="0"/>
                  </a:cubicBezTo>
                  <a:lnTo>
                    <a:pt x="201" y="0"/>
                  </a:lnTo>
                  <a:lnTo>
                    <a:pt x="187"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12" name="Freeform 148"/>
            <p:cNvSpPr>
              <a:spLocks noChangeArrowheads="1"/>
            </p:cNvSpPr>
            <p:nvPr/>
          </p:nvSpPr>
          <p:spPr bwMode="auto">
            <a:xfrm>
              <a:off x="2349380" y="5568424"/>
              <a:ext cx="48287" cy="16487"/>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13" name="Freeform 149"/>
            <p:cNvSpPr>
              <a:spLocks noChangeArrowheads="1"/>
            </p:cNvSpPr>
            <p:nvPr/>
          </p:nvSpPr>
          <p:spPr bwMode="auto">
            <a:xfrm>
              <a:off x="2487887" y="5568424"/>
              <a:ext cx="47016" cy="16487"/>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14" name="Freeform 150"/>
            <p:cNvSpPr>
              <a:spLocks noChangeArrowheads="1"/>
            </p:cNvSpPr>
            <p:nvPr/>
          </p:nvSpPr>
          <p:spPr bwMode="auto">
            <a:xfrm>
              <a:off x="2349380" y="5539254"/>
              <a:ext cx="48287" cy="15219"/>
            </a:xfrm>
            <a:custGeom>
              <a:avLst/>
              <a:gdLst>
                <a:gd name="T0" fmla="*/ 2147483647 w 131"/>
                <a:gd name="T1" fmla="*/ 2147483647 h 43"/>
                <a:gd name="T2" fmla="*/ 0 w 131"/>
                <a:gd name="T3" fmla="*/ 2147483647 h 43"/>
                <a:gd name="T4" fmla="*/ 0 w 131"/>
                <a:gd name="T5" fmla="*/ 0 h 43"/>
                <a:gd name="T6" fmla="*/ 2147483647 w 131"/>
                <a:gd name="T7" fmla="*/ 0 h 43"/>
                <a:gd name="T8" fmla="*/ 2147483647 w 131"/>
                <a:gd name="T9" fmla="*/ 2147483647 h 43"/>
                <a:gd name="T10" fmla="*/ 2147483647 w 131"/>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15" name="Freeform 151"/>
            <p:cNvSpPr>
              <a:spLocks noChangeArrowheads="1"/>
            </p:cNvSpPr>
            <p:nvPr/>
          </p:nvSpPr>
          <p:spPr bwMode="auto">
            <a:xfrm>
              <a:off x="2487887" y="5539254"/>
              <a:ext cx="47016" cy="15219"/>
            </a:xfrm>
            <a:custGeom>
              <a:avLst/>
              <a:gdLst>
                <a:gd name="T0" fmla="*/ 2147483647 w 131"/>
                <a:gd name="T1" fmla="*/ 2147483647 h 43"/>
                <a:gd name="T2" fmla="*/ 0 w 131"/>
                <a:gd name="T3" fmla="*/ 2147483647 h 43"/>
                <a:gd name="T4" fmla="*/ 0 w 131"/>
                <a:gd name="T5" fmla="*/ 0 h 43"/>
                <a:gd name="T6" fmla="*/ 2147483647 w 131"/>
                <a:gd name="T7" fmla="*/ 0 h 43"/>
                <a:gd name="T8" fmla="*/ 2147483647 w 131"/>
                <a:gd name="T9" fmla="*/ 2147483647 h 43"/>
                <a:gd name="T10" fmla="*/ 2147483647 w 131"/>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16" name="Freeform 152"/>
            <p:cNvSpPr>
              <a:spLocks noChangeArrowheads="1"/>
            </p:cNvSpPr>
            <p:nvPr/>
          </p:nvSpPr>
          <p:spPr bwMode="auto">
            <a:xfrm>
              <a:off x="2349380" y="5507547"/>
              <a:ext cx="48287" cy="15219"/>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17" name="Freeform 153"/>
            <p:cNvSpPr>
              <a:spLocks noChangeArrowheads="1"/>
            </p:cNvSpPr>
            <p:nvPr/>
          </p:nvSpPr>
          <p:spPr bwMode="auto">
            <a:xfrm>
              <a:off x="2487887" y="5507547"/>
              <a:ext cx="47016" cy="15219"/>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18" name="Freeform 154"/>
            <p:cNvSpPr>
              <a:spLocks noChangeArrowheads="1"/>
            </p:cNvSpPr>
            <p:nvPr/>
          </p:nvSpPr>
          <p:spPr bwMode="auto">
            <a:xfrm>
              <a:off x="2317613" y="5600131"/>
              <a:ext cx="77513" cy="16488"/>
            </a:xfrm>
            <a:custGeom>
              <a:avLst/>
              <a:gdLst>
                <a:gd name="T0" fmla="*/ 2147483647 w 215"/>
                <a:gd name="T1" fmla="*/ 2147483647 h 43"/>
                <a:gd name="T2" fmla="*/ 0 w 215"/>
                <a:gd name="T3" fmla="*/ 2147483647 h 43"/>
                <a:gd name="T4" fmla="*/ 0 w 215"/>
                <a:gd name="T5" fmla="*/ 0 h 43"/>
                <a:gd name="T6" fmla="*/ 2147483647 w 215"/>
                <a:gd name="T7" fmla="*/ 0 h 43"/>
                <a:gd name="T8" fmla="*/ 2147483647 w 215"/>
                <a:gd name="T9" fmla="*/ 2147483647 h 43"/>
                <a:gd name="T10" fmla="*/ 2147483647 w 215"/>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19" name="Freeform 155"/>
            <p:cNvSpPr>
              <a:spLocks noChangeArrowheads="1"/>
            </p:cNvSpPr>
            <p:nvPr/>
          </p:nvSpPr>
          <p:spPr bwMode="auto">
            <a:xfrm>
              <a:off x="2317613" y="5631838"/>
              <a:ext cx="77513" cy="16487"/>
            </a:xfrm>
            <a:custGeom>
              <a:avLst/>
              <a:gdLst>
                <a:gd name="T0" fmla="*/ 2147483647 w 215"/>
                <a:gd name="T1" fmla="*/ 2147483647 h 43"/>
                <a:gd name="T2" fmla="*/ 0 w 215"/>
                <a:gd name="T3" fmla="*/ 2147483647 h 43"/>
                <a:gd name="T4" fmla="*/ 0 w 215"/>
                <a:gd name="T5" fmla="*/ 0 h 43"/>
                <a:gd name="T6" fmla="*/ 2147483647 w 215"/>
                <a:gd name="T7" fmla="*/ 0 h 43"/>
                <a:gd name="T8" fmla="*/ 2147483647 w 215"/>
                <a:gd name="T9" fmla="*/ 2147483647 h 43"/>
                <a:gd name="T10" fmla="*/ 2147483647 w 215"/>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20" name="Freeform 156"/>
            <p:cNvSpPr>
              <a:spLocks noChangeArrowheads="1"/>
            </p:cNvSpPr>
            <p:nvPr/>
          </p:nvSpPr>
          <p:spPr bwMode="auto">
            <a:xfrm>
              <a:off x="2146068" y="5568424"/>
              <a:ext cx="48287" cy="16487"/>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21" name="Freeform 157"/>
            <p:cNvSpPr>
              <a:spLocks noChangeArrowheads="1"/>
            </p:cNvSpPr>
            <p:nvPr/>
          </p:nvSpPr>
          <p:spPr bwMode="auto">
            <a:xfrm>
              <a:off x="2146068" y="5477109"/>
              <a:ext cx="48287" cy="15219"/>
            </a:xfrm>
            <a:custGeom>
              <a:avLst/>
              <a:gdLst>
                <a:gd name="T0" fmla="*/ 2147483647 w 131"/>
                <a:gd name="T1" fmla="*/ 2147483647 h 43"/>
                <a:gd name="T2" fmla="*/ 0 w 131"/>
                <a:gd name="T3" fmla="*/ 2147483647 h 43"/>
                <a:gd name="T4" fmla="*/ 0 w 131"/>
                <a:gd name="T5" fmla="*/ 0 h 43"/>
                <a:gd name="T6" fmla="*/ 2147483647 w 131"/>
                <a:gd name="T7" fmla="*/ 0 h 43"/>
                <a:gd name="T8" fmla="*/ 2147483647 w 131"/>
                <a:gd name="T9" fmla="*/ 2147483647 h 43"/>
                <a:gd name="T10" fmla="*/ 2147483647 w 131"/>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22" name="Freeform 158"/>
            <p:cNvSpPr>
              <a:spLocks noChangeArrowheads="1"/>
            </p:cNvSpPr>
            <p:nvPr/>
          </p:nvSpPr>
          <p:spPr bwMode="auto">
            <a:xfrm>
              <a:off x="2022810" y="5568424"/>
              <a:ext cx="47016" cy="16487"/>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23" name="Freeform 159"/>
            <p:cNvSpPr>
              <a:spLocks noChangeArrowheads="1"/>
            </p:cNvSpPr>
            <p:nvPr/>
          </p:nvSpPr>
          <p:spPr bwMode="auto">
            <a:xfrm>
              <a:off x="2022810" y="5539254"/>
              <a:ext cx="47016" cy="15219"/>
            </a:xfrm>
            <a:custGeom>
              <a:avLst/>
              <a:gdLst>
                <a:gd name="T0" fmla="*/ 2147483647 w 131"/>
                <a:gd name="T1" fmla="*/ 2147483647 h 43"/>
                <a:gd name="T2" fmla="*/ 0 w 131"/>
                <a:gd name="T3" fmla="*/ 2147483647 h 43"/>
                <a:gd name="T4" fmla="*/ 0 w 131"/>
                <a:gd name="T5" fmla="*/ 0 h 43"/>
                <a:gd name="T6" fmla="*/ 2147483647 w 131"/>
                <a:gd name="T7" fmla="*/ 0 h 43"/>
                <a:gd name="T8" fmla="*/ 2147483647 w 131"/>
                <a:gd name="T9" fmla="*/ 2147483647 h 43"/>
                <a:gd name="T10" fmla="*/ 2147483647 w 131"/>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24" name="Freeform 160"/>
            <p:cNvSpPr>
              <a:spLocks noChangeArrowheads="1"/>
            </p:cNvSpPr>
            <p:nvPr/>
          </p:nvSpPr>
          <p:spPr bwMode="auto">
            <a:xfrm>
              <a:off x="2022810" y="5507547"/>
              <a:ext cx="47016" cy="15219"/>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25" name="Freeform 161"/>
            <p:cNvSpPr>
              <a:spLocks noChangeArrowheads="1"/>
            </p:cNvSpPr>
            <p:nvPr/>
          </p:nvSpPr>
          <p:spPr bwMode="auto">
            <a:xfrm>
              <a:off x="2022810" y="5477109"/>
              <a:ext cx="47016" cy="15219"/>
            </a:xfrm>
            <a:custGeom>
              <a:avLst/>
              <a:gdLst>
                <a:gd name="T0" fmla="*/ 2147483647 w 131"/>
                <a:gd name="T1" fmla="*/ 2147483647 h 43"/>
                <a:gd name="T2" fmla="*/ 0 w 131"/>
                <a:gd name="T3" fmla="*/ 2147483647 h 43"/>
                <a:gd name="T4" fmla="*/ 0 w 131"/>
                <a:gd name="T5" fmla="*/ 0 h 43"/>
                <a:gd name="T6" fmla="*/ 2147483647 w 131"/>
                <a:gd name="T7" fmla="*/ 0 h 43"/>
                <a:gd name="T8" fmla="*/ 2147483647 w 131"/>
                <a:gd name="T9" fmla="*/ 2147483647 h 43"/>
                <a:gd name="T10" fmla="*/ 2147483647 w 131"/>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26" name="Freeform 162"/>
            <p:cNvSpPr>
              <a:spLocks noChangeArrowheads="1"/>
            </p:cNvSpPr>
            <p:nvPr/>
          </p:nvSpPr>
          <p:spPr bwMode="auto">
            <a:xfrm>
              <a:off x="1992313" y="5600131"/>
              <a:ext cx="109281" cy="16488"/>
            </a:xfrm>
            <a:custGeom>
              <a:avLst/>
              <a:gdLst>
                <a:gd name="T0" fmla="*/ 2147483647 w 303"/>
                <a:gd name="T1" fmla="*/ 2147483647 h 43"/>
                <a:gd name="T2" fmla="*/ 0 w 303"/>
                <a:gd name="T3" fmla="*/ 2147483647 h 43"/>
                <a:gd name="T4" fmla="*/ 0 w 303"/>
                <a:gd name="T5" fmla="*/ 0 h 43"/>
                <a:gd name="T6" fmla="*/ 2147483647 w 303"/>
                <a:gd name="T7" fmla="*/ 0 h 43"/>
                <a:gd name="T8" fmla="*/ 2147483647 w 303"/>
                <a:gd name="T9" fmla="*/ 2147483647 h 43"/>
                <a:gd name="T10" fmla="*/ 2147483647 w 303"/>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3">
                  <a:moveTo>
                    <a:pt x="151" y="42"/>
                  </a:moveTo>
                  <a:lnTo>
                    <a:pt x="0" y="42"/>
                  </a:lnTo>
                  <a:lnTo>
                    <a:pt x="0" y="0"/>
                  </a:lnTo>
                  <a:lnTo>
                    <a:pt x="302" y="0"/>
                  </a:lnTo>
                  <a:lnTo>
                    <a:pt x="302" y="42"/>
                  </a:lnTo>
                  <a:lnTo>
                    <a:pt x="151"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27" name="Freeform 163"/>
            <p:cNvSpPr>
              <a:spLocks noChangeArrowheads="1"/>
            </p:cNvSpPr>
            <p:nvPr/>
          </p:nvSpPr>
          <p:spPr bwMode="auto">
            <a:xfrm>
              <a:off x="1992313" y="5631838"/>
              <a:ext cx="109281" cy="16487"/>
            </a:xfrm>
            <a:custGeom>
              <a:avLst/>
              <a:gdLst>
                <a:gd name="T0" fmla="*/ 2147483647 w 303"/>
                <a:gd name="T1" fmla="*/ 2147483647 h 43"/>
                <a:gd name="T2" fmla="*/ 0 w 303"/>
                <a:gd name="T3" fmla="*/ 2147483647 h 43"/>
                <a:gd name="T4" fmla="*/ 0 w 303"/>
                <a:gd name="T5" fmla="*/ 0 h 43"/>
                <a:gd name="T6" fmla="*/ 2147483647 w 303"/>
                <a:gd name="T7" fmla="*/ 0 h 43"/>
                <a:gd name="T8" fmla="*/ 2147483647 w 303"/>
                <a:gd name="T9" fmla="*/ 2147483647 h 43"/>
                <a:gd name="T10" fmla="*/ 2147483647 w 303"/>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3">
                  <a:moveTo>
                    <a:pt x="151" y="42"/>
                  </a:moveTo>
                  <a:lnTo>
                    <a:pt x="0" y="42"/>
                  </a:lnTo>
                  <a:lnTo>
                    <a:pt x="0" y="0"/>
                  </a:lnTo>
                  <a:lnTo>
                    <a:pt x="302" y="0"/>
                  </a:lnTo>
                  <a:lnTo>
                    <a:pt x="302" y="42"/>
                  </a:lnTo>
                  <a:lnTo>
                    <a:pt x="151"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28" name="Freeform 164"/>
            <p:cNvSpPr>
              <a:spLocks noChangeArrowheads="1"/>
            </p:cNvSpPr>
            <p:nvPr/>
          </p:nvSpPr>
          <p:spPr bwMode="auto">
            <a:xfrm>
              <a:off x="1992313" y="5414963"/>
              <a:ext cx="109281" cy="16488"/>
            </a:xfrm>
            <a:custGeom>
              <a:avLst/>
              <a:gdLst>
                <a:gd name="T0" fmla="*/ 2147483647 w 303"/>
                <a:gd name="T1" fmla="*/ 2147483647 h 43"/>
                <a:gd name="T2" fmla="*/ 0 w 303"/>
                <a:gd name="T3" fmla="*/ 2147483647 h 43"/>
                <a:gd name="T4" fmla="*/ 0 w 303"/>
                <a:gd name="T5" fmla="*/ 0 h 43"/>
                <a:gd name="T6" fmla="*/ 2147483647 w 303"/>
                <a:gd name="T7" fmla="*/ 0 h 43"/>
                <a:gd name="T8" fmla="*/ 2147483647 w 303"/>
                <a:gd name="T9" fmla="*/ 2147483647 h 43"/>
                <a:gd name="T10" fmla="*/ 2147483647 w 303"/>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3">
                  <a:moveTo>
                    <a:pt x="151" y="42"/>
                  </a:moveTo>
                  <a:lnTo>
                    <a:pt x="0" y="42"/>
                  </a:lnTo>
                  <a:lnTo>
                    <a:pt x="0" y="0"/>
                  </a:lnTo>
                  <a:lnTo>
                    <a:pt x="302" y="0"/>
                  </a:lnTo>
                  <a:lnTo>
                    <a:pt x="302" y="42"/>
                  </a:lnTo>
                  <a:lnTo>
                    <a:pt x="151"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29" name="Freeform 165"/>
            <p:cNvSpPr>
              <a:spLocks noChangeArrowheads="1"/>
            </p:cNvSpPr>
            <p:nvPr/>
          </p:nvSpPr>
          <p:spPr bwMode="auto">
            <a:xfrm>
              <a:off x="1992313" y="5445402"/>
              <a:ext cx="109281" cy="15219"/>
            </a:xfrm>
            <a:custGeom>
              <a:avLst/>
              <a:gdLst>
                <a:gd name="T0" fmla="*/ 2147483647 w 303"/>
                <a:gd name="T1" fmla="*/ 2147483647 h 44"/>
                <a:gd name="T2" fmla="*/ 0 w 303"/>
                <a:gd name="T3" fmla="*/ 2147483647 h 44"/>
                <a:gd name="T4" fmla="*/ 0 w 303"/>
                <a:gd name="T5" fmla="*/ 0 h 44"/>
                <a:gd name="T6" fmla="*/ 2147483647 w 303"/>
                <a:gd name="T7" fmla="*/ 0 h 44"/>
                <a:gd name="T8" fmla="*/ 2147483647 w 303"/>
                <a:gd name="T9" fmla="*/ 2147483647 h 44"/>
                <a:gd name="T10" fmla="*/ 2147483647 w 303"/>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4">
                  <a:moveTo>
                    <a:pt x="151" y="43"/>
                  </a:moveTo>
                  <a:lnTo>
                    <a:pt x="0" y="43"/>
                  </a:lnTo>
                  <a:lnTo>
                    <a:pt x="0" y="0"/>
                  </a:lnTo>
                  <a:lnTo>
                    <a:pt x="302" y="0"/>
                  </a:lnTo>
                  <a:lnTo>
                    <a:pt x="302" y="43"/>
                  </a:lnTo>
                  <a:lnTo>
                    <a:pt x="151"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30" name="Freeform 166"/>
            <p:cNvSpPr>
              <a:spLocks noChangeArrowheads="1"/>
            </p:cNvSpPr>
            <p:nvPr/>
          </p:nvSpPr>
          <p:spPr bwMode="auto">
            <a:xfrm>
              <a:off x="2317613" y="5414963"/>
              <a:ext cx="94032" cy="16488"/>
            </a:xfrm>
            <a:custGeom>
              <a:avLst/>
              <a:gdLst>
                <a:gd name="T0" fmla="*/ 0 w 260"/>
                <a:gd name="T1" fmla="*/ 0 h 43"/>
                <a:gd name="T2" fmla="*/ 2147483647 w 260"/>
                <a:gd name="T3" fmla="*/ 0 h 43"/>
                <a:gd name="T4" fmla="*/ 2147483647 w 260"/>
                <a:gd name="T5" fmla="*/ 2147483647 h 43"/>
                <a:gd name="T6" fmla="*/ 0 w 260"/>
                <a:gd name="T7" fmla="*/ 2147483647 h 43"/>
                <a:gd name="T8" fmla="*/ 0 w 260"/>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0" h="43">
                  <a:moveTo>
                    <a:pt x="0" y="0"/>
                  </a:moveTo>
                  <a:lnTo>
                    <a:pt x="245" y="0"/>
                  </a:lnTo>
                  <a:cubicBezTo>
                    <a:pt x="251" y="14"/>
                    <a:pt x="254" y="22"/>
                    <a:pt x="259" y="42"/>
                  </a:cubicBezTo>
                  <a:lnTo>
                    <a:pt x="0" y="42"/>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31" name="Freeform 167"/>
            <p:cNvSpPr>
              <a:spLocks noChangeArrowheads="1"/>
            </p:cNvSpPr>
            <p:nvPr/>
          </p:nvSpPr>
          <p:spPr bwMode="auto">
            <a:xfrm>
              <a:off x="2317613" y="5445402"/>
              <a:ext cx="105468" cy="15219"/>
            </a:xfrm>
            <a:custGeom>
              <a:avLst/>
              <a:gdLst>
                <a:gd name="T0" fmla="*/ 0 w 289"/>
                <a:gd name="T1" fmla="*/ 0 h 44"/>
                <a:gd name="T2" fmla="*/ 2147483647 w 289"/>
                <a:gd name="T3" fmla="*/ 0 h 44"/>
                <a:gd name="T4" fmla="*/ 2147483647 w 289"/>
                <a:gd name="T5" fmla="*/ 2147483647 h 44"/>
                <a:gd name="T6" fmla="*/ 0 w 289"/>
                <a:gd name="T7" fmla="*/ 2147483647 h 44"/>
                <a:gd name="T8" fmla="*/ 0 w 289"/>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9" h="44">
                  <a:moveTo>
                    <a:pt x="0" y="0"/>
                  </a:moveTo>
                  <a:lnTo>
                    <a:pt x="274" y="0"/>
                  </a:lnTo>
                  <a:lnTo>
                    <a:pt x="288" y="43"/>
                  </a:lnTo>
                  <a:lnTo>
                    <a:pt x="0" y="43"/>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32" name="Freeform 168"/>
            <p:cNvSpPr>
              <a:spLocks noChangeArrowheads="1"/>
            </p:cNvSpPr>
            <p:nvPr/>
          </p:nvSpPr>
          <p:spPr bwMode="auto">
            <a:xfrm>
              <a:off x="2473909" y="5414963"/>
              <a:ext cx="91491" cy="16488"/>
            </a:xfrm>
            <a:custGeom>
              <a:avLst/>
              <a:gdLst>
                <a:gd name="T0" fmla="*/ 2147483647 w 257"/>
                <a:gd name="T1" fmla="*/ 0 h 43"/>
                <a:gd name="T2" fmla="*/ 2147483647 w 257"/>
                <a:gd name="T3" fmla="*/ 2147483647 h 43"/>
                <a:gd name="T4" fmla="*/ 0 w 257"/>
                <a:gd name="T5" fmla="*/ 2147483647 h 43"/>
                <a:gd name="T6" fmla="*/ 2147483647 w 257"/>
                <a:gd name="T7" fmla="*/ 0 h 43"/>
                <a:gd name="T8" fmla="*/ 2147483647 w 257"/>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7" h="43">
                  <a:moveTo>
                    <a:pt x="256" y="0"/>
                  </a:moveTo>
                  <a:lnTo>
                    <a:pt x="256" y="42"/>
                  </a:lnTo>
                  <a:lnTo>
                    <a:pt x="0" y="42"/>
                  </a:lnTo>
                  <a:lnTo>
                    <a:pt x="14" y="0"/>
                  </a:lnTo>
                  <a:lnTo>
                    <a:pt x="256"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33" name="Freeform 169"/>
            <p:cNvSpPr>
              <a:spLocks noChangeArrowheads="1"/>
            </p:cNvSpPr>
            <p:nvPr/>
          </p:nvSpPr>
          <p:spPr bwMode="auto">
            <a:xfrm>
              <a:off x="2462473" y="5445402"/>
              <a:ext cx="102927" cy="15219"/>
            </a:xfrm>
            <a:custGeom>
              <a:avLst/>
              <a:gdLst>
                <a:gd name="T0" fmla="*/ 2147483647 w 286"/>
                <a:gd name="T1" fmla="*/ 2147483647 h 44"/>
                <a:gd name="T2" fmla="*/ 0 w 286"/>
                <a:gd name="T3" fmla="*/ 2147483647 h 44"/>
                <a:gd name="T4" fmla="*/ 2147483647 w 286"/>
                <a:gd name="T5" fmla="*/ 0 h 44"/>
                <a:gd name="T6" fmla="*/ 2147483647 w 286"/>
                <a:gd name="T7" fmla="*/ 0 h 44"/>
                <a:gd name="T8" fmla="*/ 2147483647 w 286"/>
                <a:gd name="T9" fmla="*/ 214748364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6" h="44">
                  <a:moveTo>
                    <a:pt x="285" y="43"/>
                  </a:moveTo>
                  <a:lnTo>
                    <a:pt x="0" y="43"/>
                  </a:lnTo>
                  <a:lnTo>
                    <a:pt x="15" y="0"/>
                  </a:lnTo>
                  <a:lnTo>
                    <a:pt x="285" y="0"/>
                  </a:lnTo>
                  <a:lnTo>
                    <a:pt x="28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34" name="Freeform 170"/>
            <p:cNvSpPr>
              <a:spLocks noChangeArrowheads="1"/>
            </p:cNvSpPr>
            <p:nvPr/>
          </p:nvSpPr>
          <p:spPr bwMode="auto">
            <a:xfrm>
              <a:off x="2487887" y="5600131"/>
              <a:ext cx="77513" cy="16488"/>
            </a:xfrm>
            <a:custGeom>
              <a:avLst/>
              <a:gdLst>
                <a:gd name="T0" fmla="*/ 2147483647 w 215"/>
                <a:gd name="T1" fmla="*/ 2147483647 h 43"/>
                <a:gd name="T2" fmla="*/ 0 w 215"/>
                <a:gd name="T3" fmla="*/ 2147483647 h 43"/>
                <a:gd name="T4" fmla="*/ 0 w 215"/>
                <a:gd name="T5" fmla="*/ 0 h 43"/>
                <a:gd name="T6" fmla="*/ 2147483647 w 215"/>
                <a:gd name="T7" fmla="*/ 0 h 43"/>
                <a:gd name="T8" fmla="*/ 2147483647 w 215"/>
                <a:gd name="T9" fmla="*/ 2147483647 h 43"/>
                <a:gd name="T10" fmla="*/ 2147483647 w 215"/>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35" name="Freeform 171"/>
            <p:cNvSpPr>
              <a:spLocks noChangeArrowheads="1"/>
            </p:cNvSpPr>
            <p:nvPr/>
          </p:nvSpPr>
          <p:spPr bwMode="auto">
            <a:xfrm>
              <a:off x="2487887" y="5631838"/>
              <a:ext cx="77513" cy="16487"/>
            </a:xfrm>
            <a:custGeom>
              <a:avLst/>
              <a:gdLst>
                <a:gd name="T0" fmla="*/ 2147483647 w 215"/>
                <a:gd name="T1" fmla="*/ 2147483647 h 43"/>
                <a:gd name="T2" fmla="*/ 0 w 215"/>
                <a:gd name="T3" fmla="*/ 2147483647 h 43"/>
                <a:gd name="T4" fmla="*/ 0 w 215"/>
                <a:gd name="T5" fmla="*/ 0 h 43"/>
                <a:gd name="T6" fmla="*/ 2147483647 w 215"/>
                <a:gd name="T7" fmla="*/ 0 h 43"/>
                <a:gd name="T8" fmla="*/ 2147483647 w 215"/>
                <a:gd name="T9" fmla="*/ 2147483647 h 43"/>
                <a:gd name="T10" fmla="*/ 2147483647 w 215"/>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36" name="Freeform 172"/>
            <p:cNvSpPr>
              <a:spLocks noChangeArrowheads="1"/>
            </p:cNvSpPr>
            <p:nvPr/>
          </p:nvSpPr>
          <p:spPr bwMode="auto">
            <a:xfrm>
              <a:off x="2437059" y="5631838"/>
              <a:ext cx="11436" cy="16487"/>
            </a:xfrm>
            <a:custGeom>
              <a:avLst/>
              <a:gdLst>
                <a:gd name="T0" fmla="*/ 2147483647 w 29"/>
                <a:gd name="T1" fmla="*/ 2147483647 h 46"/>
                <a:gd name="T2" fmla="*/ 0 w 29"/>
                <a:gd name="T3" fmla="*/ 0 h 46"/>
                <a:gd name="T4" fmla="*/ 2147483647 w 29"/>
                <a:gd name="T5" fmla="*/ 0 h 46"/>
                <a:gd name="T6" fmla="*/ 2147483647 w 29"/>
                <a:gd name="T7" fmla="*/ 2147483647 h 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 h="46">
                  <a:moveTo>
                    <a:pt x="14" y="45"/>
                  </a:moveTo>
                  <a:lnTo>
                    <a:pt x="0" y="0"/>
                  </a:lnTo>
                  <a:lnTo>
                    <a:pt x="28" y="0"/>
                  </a:lnTo>
                  <a:lnTo>
                    <a:pt x="14" y="45"/>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37" name="Freeform 173"/>
            <p:cNvSpPr>
              <a:spLocks noChangeArrowheads="1"/>
            </p:cNvSpPr>
            <p:nvPr/>
          </p:nvSpPr>
          <p:spPr bwMode="auto">
            <a:xfrm>
              <a:off x="2425623" y="5600131"/>
              <a:ext cx="31768" cy="16488"/>
            </a:xfrm>
            <a:custGeom>
              <a:avLst/>
              <a:gdLst>
                <a:gd name="T0" fmla="*/ 2147483647 w 88"/>
                <a:gd name="T1" fmla="*/ 2147483647 h 43"/>
                <a:gd name="T2" fmla="*/ 2147483647 w 88"/>
                <a:gd name="T3" fmla="*/ 2147483647 h 43"/>
                <a:gd name="T4" fmla="*/ 0 w 88"/>
                <a:gd name="T5" fmla="*/ 0 h 43"/>
                <a:gd name="T6" fmla="*/ 2147483647 w 88"/>
                <a:gd name="T7" fmla="*/ 0 h 43"/>
                <a:gd name="T8" fmla="*/ 2147483647 w 88"/>
                <a:gd name="T9" fmla="*/ 2147483647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43">
                  <a:moveTo>
                    <a:pt x="73" y="42"/>
                  </a:moveTo>
                  <a:lnTo>
                    <a:pt x="17" y="42"/>
                  </a:lnTo>
                  <a:cubicBezTo>
                    <a:pt x="11" y="28"/>
                    <a:pt x="8" y="20"/>
                    <a:pt x="0" y="0"/>
                  </a:cubicBezTo>
                  <a:lnTo>
                    <a:pt x="87" y="0"/>
                  </a:lnTo>
                  <a:lnTo>
                    <a:pt x="73"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38" name="Freeform 174"/>
            <p:cNvSpPr>
              <a:spLocks noChangeArrowheads="1"/>
            </p:cNvSpPr>
            <p:nvPr/>
          </p:nvSpPr>
          <p:spPr bwMode="auto">
            <a:xfrm>
              <a:off x="2416728" y="5570961"/>
              <a:ext cx="52098" cy="15219"/>
            </a:xfrm>
            <a:custGeom>
              <a:avLst/>
              <a:gdLst>
                <a:gd name="T0" fmla="*/ 2147483647 w 145"/>
                <a:gd name="T1" fmla="*/ 2147483647 h 44"/>
                <a:gd name="T2" fmla="*/ 2147483647 w 145"/>
                <a:gd name="T3" fmla="*/ 2147483647 h 44"/>
                <a:gd name="T4" fmla="*/ 0 w 145"/>
                <a:gd name="T5" fmla="*/ 0 h 44"/>
                <a:gd name="T6" fmla="*/ 2147483647 w 145"/>
                <a:gd name="T7" fmla="*/ 0 h 44"/>
                <a:gd name="T8" fmla="*/ 2147483647 w 145"/>
                <a:gd name="T9" fmla="*/ 214748364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5" h="44">
                  <a:moveTo>
                    <a:pt x="129" y="43"/>
                  </a:moveTo>
                  <a:lnTo>
                    <a:pt x="14" y="43"/>
                  </a:lnTo>
                  <a:cubicBezTo>
                    <a:pt x="5" y="20"/>
                    <a:pt x="5" y="20"/>
                    <a:pt x="0" y="0"/>
                  </a:cubicBezTo>
                  <a:lnTo>
                    <a:pt x="144" y="0"/>
                  </a:lnTo>
                  <a:lnTo>
                    <a:pt x="129"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39" name="Freeform 175"/>
            <p:cNvSpPr>
              <a:spLocks noChangeArrowheads="1"/>
            </p:cNvSpPr>
            <p:nvPr/>
          </p:nvSpPr>
          <p:spPr bwMode="auto">
            <a:xfrm>
              <a:off x="2146068" y="5539254"/>
              <a:ext cx="146131" cy="15219"/>
            </a:xfrm>
            <a:custGeom>
              <a:avLst/>
              <a:gdLst>
                <a:gd name="T0" fmla="*/ 0 w 407"/>
                <a:gd name="T1" fmla="*/ 0 h 43"/>
                <a:gd name="T2" fmla="*/ 2147483647 w 407"/>
                <a:gd name="T3" fmla="*/ 0 h 43"/>
                <a:gd name="T4" fmla="*/ 2147483647 w 407"/>
                <a:gd name="T5" fmla="*/ 2147483647 h 43"/>
                <a:gd name="T6" fmla="*/ 0 w 407"/>
                <a:gd name="T7" fmla="*/ 2147483647 h 43"/>
                <a:gd name="T8" fmla="*/ 0 w 407"/>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7" h="43">
                  <a:moveTo>
                    <a:pt x="0" y="0"/>
                  </a:moveTo>
                  <a:lnTo>
                    <a:pt x="372" y="0"/>
                  </a:lnTo>
                  <a:cubicBezTo>
                    <a:pt x="386" y="11"/>
                    <a:pt x="398" y="25"/>
                    <a:pt x="406" y="42"/>
                  </a:cubicBezTo>
                  <a:lnTo>
                    <a:pt x="0" y="42"/>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40" name="Freeform 176"/>
            <p:cNvSpPr>
              <a:spLocks noChangeArrowheads="1"/>
            </p:cNvSpPr>
            <p:nvPr/>
          </p:nvSpPr>
          <p:spPr bwMode="auto">
            <a:xfrm>
              <a:off x="2240100" y="5570961"/>
              <a:ext cx="62265" cy="15219"/>
            </a:xfrm>
            <a:custGeom>
              <a:avLst/>
              <a:gdLst>
                <a:gd name="T0" fmla="*/ 2147483647 w 174"/>
                <a:gd name="T1" fmla="*/ 2147483647 h 44"/>
                <a:gd name="T2" fmla="*/ 0 w 174"/>
                <a:gd name="T3" fmla="*/ 2147483647 h 44"/>
                <a:gd name="T4" fmla="*/ 0 w 174"/>
                <a:gd name="T5" fmla="*/ 0 h 44"/>
                <a:gd name="T6" fmla="*/ 2147483647 w 174"/>
                <a:gd name="T7" fmla="*/ 0 h 44"/>
                <a:gd name="T8" fmla="*/ 2147483647 w 174"/>
                <a:gd name="T9" fmla="*/ 214748364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44">
                  <a:moveTo>
                    <a:pt x="173" y="43"/>
                  </a:moveTo>
                  <a:lnTo>
                    <a:pt x="0" y="43"/>
                  </a:lnTo>
                  <a:lnTo>
                    <a:pt x="0" y="0"/>
                  </a:lnTo>
                  <a:lnTo>
                    <a:pt x="167" y="0"/>
                  </a:lnTo>
                  <a:cubicBezTo>
                    <a:pt x="170" y="14"/>
                    <a:pt x="173" y="29"/>
                    <a:pt x="173" y="43"/>
                  </a:cubicBez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41" name="Freeform 177"/>
            <p:cNvSpPr>
              <a:spLocks noChangeArrowheads="1"/>
            </p:cNvSpPr>
            <p:nvPr/>
          </p:nvSpPr>
          <p:spPr bwMode="auto">
            <a:xfrm>
              <a:off x="2115571" y="5600131"/>
              <a:ext cx="184252" cy="16488"/>
            </a:xfrm>
            <a:custGeom>
              <a:avLst/>
              <a:gdLst>
                <a:gd name="T0" fmla="*/ 0 w 512"/>
                <a:gd name="T1" fmla="*/ 2147483647 h 43"/>
                <a:gd name="T2" fmla="*/ 0 w 512"/>
                <a:gd name="T3" fmla="*/ 0 h 43"/>
                <a:gd name="T4" fmla="*/ 2147483647 w 512"/>
                <a:gd name="T5" fmla="*/ 0 h 43"/>
                <a:gd name="T6" fmla="*/ 2147483647 w 512"/>
                <a:gd name="T7" fmla="*/ 2147483647 h 43"/>
                <a:gd name="T8" fmla="*/ 0 w 512"/>
                <a:gd name="T9" fmla="*/ 2147483647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2" h="43">
                  <a:moveTo>
                    <a:pt x="0" y="42"/>
                  </a:moveTo>
                  <a:lnTo>
                    <a:pt x="0" y="0"/>
                  </a:lnTo>
                  <a:lnTo>
                    <a:pt x="511" y="0"/>
                  </a:lnTo>
                  <a:cubicBezTo>
                    <a:pt x="508" y="14"/>
                    <a:pt x="502" y="28"/>
                    <a:pt x="494" y="42"/>
                  </a:cubicBezTo>
                  <a:lnTo>
                    <a:pt x="0"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42" name="Freeform 178"/>
            <p:cNvSpPr>
              <a:spLocks noChangeArrowheads="1"/>
            </p:cNvSpPr>
            <p:nvPr/>
          </p:nvSpPr>
          <p:spPr bwMode="auto">
            <a:xfrm>
              <a:off x="2115571" y="5631838"/>
              <a:ext cx="165191" cy="16487"/>
            </a:xfrm>
            <a:custGeom>
              <a:avLst/>
              <a:gdLst>
                <a:gd name="T0" fmla="*/ 0 w 458"/>
                <a:gd name="T1" fmla="*/ 2147483647 h 44"/>
                <a:gd name="T2" fmla="*/ 0 w 458"/>
                <a:gd name="T3" fmla="*/ 0 h 44"/>
                <a:gd name="T4" fmla="*/ 2147483647 w 458"/>
                <a:gd name="T5" fmla="*/ 0 h 44"/>
                <a:gd name="T6" fmla="*/ 2147483647 w 458"/>
                <a:gd name="T7" fmla="*/ 2147483647 h 44"/>
                <a:gd name="T8" fmla="*/ 0 w 458"/>
                <a:gd name="T9" fmla="*/ 214748364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8" h="44">
                  <a:moveTo>
                    <a:pt x="0" y="43"/>
                  </a:moveTo>
                  <a:lnTo>
                    <a:pt x="0" y="0"/>
                  </a:lnTo>
                  <a:lnTo>
                    <a:pt x="457" y="0"/>
                  </a:lnTo>
                  <a:cubicBezTo>
                    <a:pt x="429" y="26"/>
                    <a:pt x="387" y="43"/>
                    <a:pt x="344" y="43"/>
                  </a:cubicBezTo>
                  <a:lnTo>
                    <a:pt x="0"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43" name="Freeform 179"/>
            <p:cNvSpPr>
              <a:spLocks noChangeArrowheads="1"/>
            </p:cNvSpPr>
            <p:nvPr/>
          </p:nvSpPr>
          <p:spPr bwMode="auto">
            <a:xfrm>
              <a:off x="2146068" y="5508815"/>
              <a:ext cx="147402" cy="15219"/>
            </a:xfrm>
            <a:custGeom>
              <a:avLst/>
              <a:gdLst>
                <a:gd name="T0" fmla="*/ 0 w 410"/>
                <a:gd name="T1" fmla="*/ 2147483647 h 44"/>
                <a:gd name="T2" fmla="*/ 0 w 410"/>
                <a:gd name="T3" fmla="*/ 0 h 44"/>
                <a:gd name="T4" fmla="*/ 2147483647 w 410"/>
                <a:gd name="T5" fmla="*/ 0 h 44"/>
                <a:gd name="T6" fmla="*/ 2147483647 w 410"/>
                <a:gd name="T7" fmla="*/ 2147483647 h 44"/>
                <a:gd name="T8" fmla="*/ 0 w 410"/>
                <a:gd name="T9" fmla="*/ 214748364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0" h="44">
                  <a:moveTo>
                    <a:pt x="0" y="43"/>
                  </a:moveTo>
                  <a:lnTo>
                    <a:pt x="0" y="0"/>
                  </a:lnTo>
                  <a:lnTo>
                    <a:pt x="409" y="0"/>
                  </a:lnTo>
                  <a:cubicBezTo>
                    <a:pt x="398" y="14"/>
                    <a:pt x="386" y="31"/>
                    <a:pt x="372" y="43"/>
                  </a:cubicBezTo>
                  <a:lnTo>
                    <a:pt x="0"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44" name="Freeform 180"/>
            <p:cNvSpPr>
              <a:spLocks noChangeArrowheads="1"/>
            </p:cNvSpPr>
            <p:nvPr/>
          </p:nvSpPr>
          <p:spPr bwMode="auto">
            <a:xfrm>
              <a:off x="2240100" y="5477109"/>
              <a:ext cx="62265" cy="15219"/>
            </a:xfrm>
            <a:custGeom>
              <a:avLst/>
              <a:gdLst>
                <a:gd name="T0" fmla="*/ 2147483647 w 174"/>
                <a:gd name="T1" fmla="*/ 2147483647 h 43"/>
                <a:gd name="T2" fmla="*/ 0 w 174"/>
                <a:gd name="T3" fmla="*/ 2147483647 h 43"/>
                <a:gd name="T4" fmla="*/ 0 w 174"/>
                <a:gd name="T5" fmla="*/ 0 h 43"/>
                <a:gd name="T6" fmla="*/ 2147483647 w 174"/>
                <a:gd name="T7" fmla="*/ 0 h 43"/>
                <a:gd name="T8" fmla="*/ 2147483647 w 174"/>
                <a:gd name="T9" fmla="*/ 2147483647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43">
                  <a:moveTo>
                    <a:pt x="167" y="42"/>
                  </a:moveTo>
                  <a:lnTo>
                    <a:pt x="0" y="42"/>
                  </a:lnTo>
                  <a:lnTo>
                    <a:pt x="0" y="0"/>
                  </a:lnTo>
                  <a:lnTo>
                    <a:pt x="173" y="0"/>
                  </a:lnTo>
                  <a:cubicBezTo>
                    <a:pt x="173" y="14"/>
                    <a:pt x="170" y="28"/>
                    <a:pt x="167" y="42"/>
                  </a:cubicBez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45" name="Freeform 181"/>
            <p:cNvSpPr>
              <a:spLocks noChangeArrowheads="1"/>
            </p:cNvSpPr>
            <p:nvPr/>
          </p:nvSpPr>
          <p:spPr bwMode="auto">
            <a:xfrm>
              <a:off x="2115571" y="5414963"/>
              <a:ext cx="165191" cy="16488"/>
            </a:xfrm>
            <a:custGeom>
              <a:avLst/>
              <a:gdLst>
                <a:gd name="T0" fmla="*/ 0 w 458"/>
                <a:gd name="T1" fmla="*/ 0 h 43"/>
                <a:gd name="T2" fmla="*/ 2147483647 w 458"/>
                <a:gd name="T3" fmla="*/ 0 h 43"/>
                <a:gd name="T4" fmla="*/ 2147483647 w 458"/>
                <a:gd name="T5" fmla="*/ 2147483647 h 43"/>
                <a:gd name="T6" fmla="*/ 0 w 458"/>
                <a:gd name="T7" fmla="*/ 2147483647 h 43"/>
                <a:gd name="T8" fmla="*/ 0 w 458"/>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8" h="43">
                  <a:moveTo>
                    <a:pt x="0" y="0"/>
                  </a:moveTo>
                  <a:lnTo>
                    <a:pt x="344" y="0"/>
                  </a:lnTo>
                  <a:cubicBezTo>
                    <a:pt x="387" y="0"/>
                    <a:pt x="426" y="14"/>
                    <a:pt x="457" y="42"/>
                  </a:cubicBezTo>
                  <a:lnTo>
                    <a:pt x="0" y="42"/>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sp>
          <p:nvSpPr>
            <p:cNvPr id="146" name="Freeform 182"/>
            <p:cNvSpPr>
              <a:spLocks noChangeArrowheads="1"/>
            </p:cNvSpPr>
            <p:nvPr/>
          </p:nvSpPr>
          <p:spPr bwMode="auto">
            <a:xfrm>
              <a:off x="2115571" y="5445402"/>
              <a:ext cx="184252" cy="15219"/>
            </a:xfrm>
            <a:custGeom>
              <a:avLst/>
              <a:gdLst>
                <a:gd name="T0" fmla="*/ 0 w 512"/>
                <a:gd name="T1" fmla="*/ 2147483647 h 44"/>
                <a:gd name="T2" fmla="*/ 0 w 512"/>
                <a:gd name="T3" fmla="*/ 0 h 44"/>
                <a:gd name="T4" fmla="*/ 2147483647 w 512"/>
                <a:gd name="T5" fmla="*/ 0 h 44"/>
                <a:gd name="T6" fmla="*/ 2147483647 w 512"/>
                <a:gd name="T7" fmla="*/ 2147483647 h 44"/>
                <a:gd name="T8" fmla="*/ 0 w 512"/>
                <a:gd name="T9" fmla="*/ 214748364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2" h="44">
                  <a:moveTo>
                    <a:pt x="0" y="43"/>
                  </a:moveTo>
                  <a:lnTo>
                    <a:pt x="0" y="0"/>
                  </a:lnTo>
                  <a:lnTo>
                    <a:pt x="494" y="0"/>
                  </a:lnTo>
                  <a:cubicBezTo>
                    <a:pt x="500" y="12"/>
                    <a:pt x="508" y="28"/>
                    <a:pt x="511" y="43"/>
                  </a:cubicBezTo>
                  <a:lnTo>
                    <a:pt x="0"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a:p>
          </p:txBody>
        </p:sp>
      </p:grpSp>
      <p:sp>
        <p:nvSpPr>
          <p:cNvPr id="2" name="Title 1"/>
          <p:cNvSpPr>
            <a:spLocks noGrp="1"/>
          </p:cNvSpPr>
          <p:nvPr>
            <p:ph type="title"/>
          </p:nvPr>
        </p:nvSpPr>
        <p:spPr>
          <a:xfrm>
            <a:off x="1013040" y="1887226"/>
            <a:ext cx="10363200" cy="1122089"/>
          </a:xfrm>
        </p:spPr>
        <p:txBody>
          <a:bodyPr anchor="b">
            <a:normAutofit/>
          </a:bodyPr>
          <a:lstStyle>
            <a:lvl1pPr algn="l">
              <a:lnSpc>
                <a:spcPct val="85000"/>
              </a:lnSpc>
              <a:defRPr sz="5067" b="0" cap="none">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1013040" y="3001704"/>
            <a:ext cx="10363200" cy="824845"/>
          </a:xfrm>
        </p:spPr>
        <p:txBody>
          <a:bodyPr tIns="0"/>
          <a:lstStyle>
            <a:lvl1pPr marL="0" indent="0" algn="l">
              <a:buNone/>
              <a:defRPr sz="2667">
                <a:solidFill>
                  <a:srgbClr val="7CC7FF"/>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47223002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0"/>
          </p:nvPr>
        </p:nvSpPr>
        <p:spPr/>
        <p:txBody>
          <a:bodyPr/>
          <a:lstStyle>
            <a:lvl1pPr>
              <a:defRPr/>
            </a:lvl1pPr>
          </a:lstStyle>
          <a:p>
            <a:pPr>
              <a:defRPr/>
            </a:pPr>
            <a:fld id="{D482FBB7-4011-204D-9C93-818DF13732FE}" type="slidenum">
              <a:rPr lang="en-US" altLang="ja-JP"/>
              <a:pPr>
                <a:defRPr/>
              </a:pPr>
              <a:t>‹#›</a:t>
            </a:fld>
            <a:endParaRPr lang="en-US" altLang="ja-JP"/>
          </a:p>
        </p:txBody>
      </p:sp>
    </p:spTree>
    <p:extLst>
      <p:ext uri="{BB962C8B-B14F-4D97-AF65-F5344CB8AC3E}">
        <p14:creationId xmlns:p14="http://schemas.microsoft.com/office/powerpoint/2010/main" val="424722336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9" y="1535113"/>
            <a:ext cx="5389033" cy="639763"/>
          </a:xfrm>
        </p:spPr>
        <p:txBody>
          <a:bodyPr anchor="b">
            <a:normAutofit/>
          </a:bodyPr>
          <a:lstStyle>
            <a:lvl1pPr marL="0" indent="0">
              <a:buNone/>
              <a:defRPr sz="2667"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0"/>
          </p:nvPr>
        </p:nvSpPr>
        <p:spPr/>
        <p:txBody>
          <a:bodyPr/>
          <a:lstStyle>
            <a:lvl1pPr>
              <a:defRPr/>
            </a:lvl1pPr>
          </a:lstStyle>
          <a:p>
            <a:pPr>
              <a:defRPr/>
            </a:pPr>
            <a:fld id="{1F94BFC3-6ABA-144B-9B01-043EF5FCDCF0}" type="slidenum">
              <a:rPr lang="en-US" altLang="ja-JP"/>
              <a:pPr>
                <a:defRPr/>
              </a:pPr>
              <a:t>‹#›</a:t>
            </a:fld>
            <a:endParaRPr lang="en-US" altLang="ja-JP"/>
          </a:p>
        </p:txBody>
      </p:sp>
    </p:spTree>
    <p:extLst>
      <p:ext uri="{BB962C8B-B14F-4D97-AF65-F5344CB8AC3E}">
        <p14:creationId xmlns:p14="http://schemas.microsoft.com/office/powerpoint/2010/main" val="267504052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10"/>
          </p:nvPr>
        </p:nvSpPr>
        <p:spPr/>
        <p:txBody>
          <a:bodyPr/>
          <a:lstStyle>
            <a:lvl1pPr>
              <a:defRPr/>
            </a:lvl1pPr>
          </a:lstStyle>
          <a:p>
            <a:pPr>
              <a:defRPr/>
            </a:pPr>
            <a:fld id="{55F8E27B-500B-F840-A199-16EF9262220A}" type="slidenum">
              <a:rPr lang="en-US" altLang="ja-JP"/>
              <a:pPr>
                <a:defRPr/>
              </a:pPr>
              <a:t>‹#›</a:t>
            </a:fld>
            <a:endParaRPr lang="en-US" altLang="ja-JP"/>
          </a:p>
        </p:txBody>
      </p:sp>
    </p:spTree>
    <p:extLst>
      <p:ext uri="{BB962C8B-B14F-4D97-AF65-F5344CB8AC3E}">
        <p14:creationId xmlns:p14="http://schemas.microsoft.com/office/powerpoint/2010/main" val="289479189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pPr>
              <a:defRPr/>
            </a:pPr>
            <a:fld id="{C8BD4E24-B70E-F14C-A9E9-822355D38426}" type="slidenum">
              <a:rPr lang="en-US" altLang="ja-JP"/>
              <a:pPr>
                <a:defRPr/>
              </a:pPr>
              <a:t>‹#›</a:t>
            </a:fld>
            <a:endParaRPr lang="en-US" altLang="ja-JP"/>
          </a:p>
        </p:txBody>
      </p:sp>
    </p:spTree>
    <p:extLst>
      <p:ext uri="{BB962C8B-B14F-4D97-AF65-F5344CB8AC3E}">
        <p14:creationId xmlns:p14="http://schemas.microsoft.com/office/powerpoint/2010/main" val="342352140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a:xfrm>
            <a:off x="280416" y="265101"/>
            <a:ext cx="5522976" cy="5729299"/>
          </a:xfrm>
        </p:spPr>
        <p:txBody>
          <a:bodyPr/>
          <a:lstStyle>
            <a:lvl1pPr>
              <a:lnSpc>
                <a:spcPct val="90000"/>
              </a:lnSpc>
              <a:spcAft>
                <a:spcPts val="0"/>
              </a:spcAft>
              <a:defRPr>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11196943" y="6259676"/>
            <a:ext cx="685061" cy="271601"/>
          </a:xfrm>
          <a:prstGeom prst="rect">
            <a:avLst/>
          </a:prstGeom>
        </p:spPr>
      </p:pic>
      <p:pic>
        <p:nvPicPr>
          <p:cNvPr id="5" name="Picture 4">
            <a:extLst>
              <a:ext uri="{FF2B5EF4-FFF2-40B4-BE49-F238E27FC236}">
                <a16:creationId xmlns:a16="http://schemas.microsoft.com/office/drawing/2014/main" id="{5651EAAA-AEC5-B640-874E-E1C6F573E3C2}"/>
              </a:ext>
            </a:extLst>
          </p:cNvPr>
          <p:cNvPicPr>
            <a:picLocks noChangeAspect="1"/>
          </p:cNvPicPr>
          <p:nvPr userDrawn="1"/>
        </p:nvPicPr>
        <p:blipFill>
          <a:blip r:embed="rId3"/>
          <a:stretch>
            <a:fillRect/>
          </a:stretch>
        </p:blipFill>
        <p:spPr>
          <a:xfrm>
            <a:off x="304797" y="6246916"/>
            <a:ext cx="2284212" cy="284361"/>
          </a:xfrm>
          <a:prstGeom prst="rect">
            <a:avLst/>
          </a:prstGeom>
        </p:spPr>
      </p:pic>
    </p:spTree>
    <p:extLst>
      <p:ext uri="{BB962C8B-B14F-4D97-AF65-F5344CB8AC3E}">
        <p14:creationId xmlns:p14="http://schemas.microsoft.com/office/powerpoint/2010/main" val="412884725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2215741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668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92" cy="4336288"/>
          </a:xfrm>
        </p:spPr>
        <p:txBody>
          <a:bodyPr/>
          <a:lstStyle>
            <a:lvl1pPr>
              <a:spcBef>
                <a:spcPts val="0"/>
              </a:spcBef>
              <a:spcAft>
                <a:spcPts val="800"/>
              </a:spcAft>
              <a:defRPr/>
            </a:lvl1pPr>
            <a:lvl2pPr marL="0" indent="0">
              <a:spcBef>
                <a:spcPts val="0"/>
              </a:spcBef>
              <a:spcAft>
                <a:spcPts val="800"/>
              </a:spcAft>
              <a:buNone/>
              <a:defRPr/>
            </a:lvl2pPr>
            <a:lvl3pPr marL="268809" indent="0">
              <a:buNone/>
              <a:defRPr/>
            </a:lvl3pPr>
            <a:lvl4pPr marL="579952" indent="0">
              <a:buNone/>
              <a:defRPr/>
            </a:lvl4pPr>
            <a:lvl5pPr marL="842412"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92608" y="1658112"/>
            <a:ext cx="5498592" cy="4336288"/>
          </a:xfrm>
        </p:spPr>
        <p:txBody>
          <a:bodyPr/>
          <a:lstStyle>
            <a:lvl1pPr>
              <a:spcBef>
                <a:spcPts val="0"/>
              </a:spcBef>
              <a:spcAft>
                <a:spcPts val="800"/>
              </a:spcAft>
              <a:defRPr/>
            </a:lvl1pPr>
            <a:lvl2pPr marL="0" indent="0">
              <a:spcBef>
                <a:spcPts val="0"/>
              </a:spcBef>
              <a:spcAft>
                <a:spcPts val="800"/>
              </a:spcAft>
              <a:buNone/>
              <a:defRPr/>
            </a:lvl2pPr>
            <a:lvl3pPr marL="268809" indent="0">
              <a:buNone/>
              <a:defRPr/>
            </a:lvl3pPr>
            <a:lvl4pPr marL="579952" indent="0">
              <a:buNone/>
              <a:defRPr/>
            </a:lvl4pPr>
            <a:lvl5pPr marL="842412"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3136139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92608" y="235634"/>
            <a:ext cx="5510784" cy="1072896"/>
          </a:xfrm>
        </p:spPr>
        <p:txBody>
          <a:bodyPr/>
          <a:lstStyle>
            <a:lvl1pPr>
              <a:lnSpc>
                <a:spcPts val="3197"/>
              </a:lnSpc>
              <a:spcAft>
                <a:spcPts val="1598"/>
              </a:spcAft>
              <a:defRPr sz="2398"/>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6"/>
          </a:xfrm>
        </p:spPr>
        <p:txBody>
          <a:bodyPr/>
          <a:lstStyle>
            <a:lvl1pPr>
              <a:lnSpc>
                <a:spcPts val="12787"/>
              </a:lnSpc>
              <a:spcAft>
                <a:spcPts val="0"/>
              </a:spcAft>
              <a:defRPr sz="12787"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2771434170"/>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92608" y="235635"/>
            <a:ext cx="5510784" cy="1072896"/>
          </a:xfrm>
        </p:spPr>
        <p:txBody>
          <a:bodyPr/>
          <a:lstStyle>
            <a:lvl1pPr>
              <a:lnSpc>
                <a:spcPts val="3200"/>
              </a:lnSpc>
              <a:spcAft>
                <a:spcPts val="1600"/>
              </a:spcAft>
              <a:defRPr sz="24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7"/>
          </a:xfrm>
        </p:spPr>
        <p:txBody>
          <a:bodyPr/>
          <a:lstStyle>
            <a:lvl1pPr>
              <a:lnSpc>
                <a:spcPts val="12800"/>
              </a:lnSpc>
              <a:spcAft>
                <a:spcPts val="0"/>
              </a:spcAft>
              <a:defRPr sz="128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40643390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92608" y="235635"/>
            <a:ext cx="5510784" cy="1072896"/>
          </a:xfrm>
        </p:spPr>
        <p:txBody>
          <a:bodyPr/>
          <a:lstStyle>
            <a:lvl1pPr>
              <a:lnSpc>
                <a:spcPts val="3200"/>
              </a:lnSpc>
              <a:spcAft>
                <a:spcPts val="1600"/>
              </a:spcAft>
              <a:defRPr sz="24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7"/>
          </a:xfrm>
        </p:spPr>
        <p:txBody>
          <a:bodyPr/>
          <a:lstStyle>
            <a:lvl1pPr>
              <a:lnSpc>
                <a:spcPts val="12800"/>
              </a:lnSpc>
              <a:spcAft>
                <a:spcPts val="0"/>
              </a:spcAft>
              <a:defRPr sz="128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135211089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82880" y="231649"/>
            <a:ext cx="11704229" cy="5735751"/>
          </a:xfrm>
        </p:spPr>
        <p:txBody>
          <a:bodyPr/>
          <a:lstStyle>
            <a:lvl1pPr>
              <a:lnSpc>
                <a:spcPts val="12800"/>
              </a:lnSpc>
              <a:spcAft>
                <a:spcPts val="0"/>
              </a:spcAft>
              <a:defRPr sz="128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71681912"/>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7416712" cy="5760360"/>
          </a:xfrm>
        </p:spPr>
        <p:txBody>
          <a:bodyPr/>
          <a:lstStyle>
            <a:lvl1pPr>
              <a:spcAft>
                <a:spcPts val="24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7504246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lvl1pPr>
              <a:spcAft>
                <a:spcPts val="24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2130824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2228127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80416" y="1621536"/>
            <a:ext cx="5522976" cy="4372864"/>
          </a:xfrm>
        </p:spPr>
        <p:txBody>
          <a:bodyPr/>
          <a:lstStyle>
            <a:lvl1pPr>
              <a:lnSpc>
                <a:spcPts val="3733"/>
              </a:lnSpc>
              <a:spcAft>
                <a:spcPts val="2400"/>
              </a:spcAft>
              <a:defRPr sz="3200"/>
            </a:lvl1pPr>
          </a:lstStyle>
          <a:p>
            <a:pPr lvl="0"/>
            <a:r>
              <a:rPr lang="en-US" dirty="0"/>
              <a:t>Click to edit Master text styles</a:t>
            </a:r>
          </a:p>
        </p:txBody>
      </p:sp>
    </p:spTree>
    <p:extLst>
      <p:ext uri="{BB962C8B-B14F-4D97-AF65-F5344CB8AC3E}">
        <p14:creationId xmlns:p14="http://schemas.microsoft.com/office/powerpoint/2010/main" val="111542983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6388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9436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9172539"/>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700044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9436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96454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82880" y="231649"/>
            <a:ext cx="11704229" cy="5735750"/>
          </a:xfrm>
        </p:spPr>
        <p:txBody>
          <a:bodyPr/>
          <a:lstStyle>
            <a:lvl1pPr>
              <a:lnSpc>
                <a:spcPts val="12787"/>
              </a:lnSpc>
              <a:spcAft>
                <a:spcPts val="0"/>
              </a:spcAft>
              <a:defRPr sz="12787"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0975179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chemeClr val="tx2"/>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34040"/>
            <a:ext cx="5522885"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5498592" cy="57261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7456339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15063334"/>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0987774"/>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976005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0"/>
            <a:ext cx="6096000" cy="3429000"/>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13"/>
          <p:cNvSpPr>
            <a:spLocks noGrp="1"/>
          </p:cNvSpPr>
          <p:nvPr>
            <p:ph sz="quarter" idx="19"/>
          </p:nvPr>
        </p:nvSpPr>
        <p:spPr>
          <a:xfrm>
            <a:off x="6096000" y="3426883"/>
            <a:ext cx="6096000" cy="3431116"/>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9822919"/>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6096000" y="0"/>
            <a:ext cx="3048000" cy="342900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6096000" cy="3429001"/>
          </a:xfrm>
          <a:solidFill>
            <a:schemeClr val="accent1"/>
          </a:solidFill>
        </p:spPr>
        <p:txBody>
          <a:bodyPr lIns="210312" tIns="173736" rIns="228600" bIns="228600"/>
          <a:lstStyle>
            <a:lvl1pPr>
              <a:lnSpc>
                <a:spcPts val="3733"/>
              </a:lnSpc>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9144000" y="0"/>
            <a:ext cx="3048000" cy="342900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6096000" y="3426883"/>
            <a:ext cx="6096000" cy="3431116"/>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3426883"/>
            <a:ext cx="6096000" cy="3431116"/>
          </a:xfrm>
          <a:solidFill>
            <a:schemeClr val="accent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71519769"/>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3426883"/>
            <a:ext cx="3048000" cy="343111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p:nvPr>
        </p:nvSpPr>
        <p:spPr>
          <a:xfrm>
            <a:off x="9144000" y="3426883"/>
            <a:ext cx="3048000" cy="3431117"/>
          </a:xfrm>
          <a:solidFill>
            <a:schemeClr val="accent4"/>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3048001" y="3426883"/>
            <a:ext cx="3048000" cy="3431116"/>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p:nvPr>
        </p:nvSpPr>
        <p:spPr>
          <a:xfrm>
            <a:off x="0" y="3426883"/>
            <a:ext cx="3048000" cy="3431116"/>
          </a:xfrm>
          <a:solidFill>
            <a:schemeClr val="accent4"/>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12192000" cy="3425951"/>
          </a:xfrm>
          <a:solidFill>
            <a:schemeClr val="accent1"/>
          </a:solidFill>
        </p:spPr>
        <p:txBody>
          <a:bodyPr lIns="182880" tIns="137160" rIns="228600" bIns="228600"/>
          <a:lstStyle>
            <a:lvl1pPr>
              <a:lnSpc>
                <a:spcPts val="7200"/>
              </a:lnSpc>
              <a:defRPr sz="6400">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6118789" y="3707363"/>
            <a:ext cx="3013816" cy="2287037"/>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3070788" y="3707363"/>
            <a:ext cx="0" cy="2287037"/>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1160543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blu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718733"/>
            <a:ext cx="12192000" cy="5139267"/>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12192000" cy="1718733"/>
          </a:xfrm>
          <a:solidFill>
            <a:schemeClr val="accent1"/>
          </a:solidFill>
        </p:spPr>
        <p:txBody>
          <a:bodyPr lIns="210312" tIns="173736" rIns="228600" bIns="228600"/>
          <a:lstStyle>
            <a:lvl1pPr>
              <a:defRPr>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90219651"/>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ext (blu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12192000" cy="51308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3" y="5130800"/>
            <a:ext cx="5791203" cy="863600"/>
          </a:xfrm>
          <a:solidFill>
            <a:schemeClr val="accent1"/>
          </a:solidFill>
        </p:spPr>
        <p:txBody>
          <a:bodyPr lIns="219456" tIns="201168" rIns="228600" bIns="228600"/>
          <a:lstStyle>
            <a:lvl1pPr>
              <a:lnSpc>
                <a:spcPts val="2133"/>
              </a:lnSpc>
              <a:buClr>
                <a:schemeClr val="bg1"/>
              </a:buClr>
              <a:defRPr>
                <a:solidFill>
                  <a:schemeClr val="bg1"/>
                </a:solidFill>
              </a:defRPr>
            </a:lvl1pPr>
            <a:lvl2pPr>
              <a:lnSpc>
                <a:spcPts val="2133"/>
              </a:lnSpc>
              <a:buClr>
                <a:schemeClr val="bg1"/>
              </a:buClr>
              <a:defRPr sz="1200">
                <a:solidFill>
                  <a:schemeClr val="bg1"/>
                </a:solidFill>
              </a:defRPr>
            </a:lvl2pPr>
            <a:lvl3pPr>
              <a:lnSpc>
                <a:spcPts val="2133"/>
              </a:lnSpc>
              <a:buClr>
                <a:schemeClr val="bg1"/>
              </a:buClr>
              <a:defRPr sz="1200">
                <a:solidFill>
                  <a:schemeClr val="bg1"/>
                </a:solidFill>
              </a:defRPr>
            </a:lvl3pPr>
            <a:lvl4pPr>
              <a:lnSpc>
                <a:spcPts val="2133"/>
              </a:lnSpc>
              <a:buClr>
                <a:schemeClr val="bg1"/>
              </a:buClr>
              <a:defRPr sz="1200">
                <a:solidFill>
                  <a:schemeClr val="bg1"/>
                </a:solidFill>
              </a:defRPr>
            </a:lvl4pPr>
            <a:lvl5pPr>
              <a:lnSpc>
                <a:spcPts val="2133"/>
              </a:lnSpc>
              <a:buClr>
                <a:schemeClr val="bg1"/>
              </a:buCl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3619213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accent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3048000" y="0"/>
            <a:ext cx="3048000" cy="6864096"/>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6096000" y="0"/>
            <a:ext cx="3048000" cy="6864096"/>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9144000" y="0"/>
            <a:ext cx="3048000" cy="6864096"/>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buClr>
                <a:schemeClr val="bg1"/>
              </a:buCl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6096000"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9144000"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E489451-825F-1B42-AA7A-F656EE0F9649}"/>
              </a:ext>
            </a:extLst>
          </p:cNvPr>
          <p:cNvCxnSpPr>
            <a:cxnSpLocks/>
          </p:cNvCxnSpPr>
          <p:nvPr userDrawn="1"/>
        </p:nvCxnSpPr>
        <p:spPr bwMode="auto">
          <a:xfrm>
            <a:off x="3034891"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262107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7416712" cy="5760360"/>
          </a:xfrm>
        </p:spPr>
        <p:txBody>
          <a:bodyPr/>
          <a:lstStyle>
            <a:lvl1pPr>
              <a:spcAft>
                <a:spcPts val="2398"/>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50361062"/>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3352800"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350264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0196064"/>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768237"/>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6374384" y="1633728"/>
            <a:ext cx="5512725" cy="4372864"/>
          </a:xfrm>
        </p:spPr>
        <p:txBody>
          <a:bodyPr/>
          <a:lstStyle>
            <a:lvl1pPr>
              <a:lnSpc>
                <a:spcPts val="3733"/>
              </a:lnSpc>
              <a:spcAft>
                <a:spcPts val="2400"/>
              </a:spcAft>
              <a:defRPr sz="32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3145119"/>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268224"/>
            <a:ext cx="2450592" cy="57261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3340608" y="268224"/>
            <a:ext cx="8546501" cy="5726176"/>
          </a:xfrm>
        </p:spPr>
        <p:txBody>
          <a:bodyPr lIns="0" tIns="0" rIns="91440" bIns="91440"/>
          <a:lstStyle/>
          <a:p>
            <a:r>
              <a:rPr lang="en-US" dirty="0"/>
              <a:t>Click icon to add table</a:t>
            </a:r>
          </a:p>
        </p:txBody>
      </p:sp>
    </p:spTree>
    <p:extLst>
      <p:ext uri="{BB962C8B-B14F-4D97-AF65-F5344CB8AC3E}">
        <p14:creationId xmlns:p14="http://schemas.microsoft.com/office/powerpoint/2010/main" val="2167405527"/>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56185931"/>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57753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80416" y="234463"/>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37339"/>
            <a:ext cx="5498592" cy="4357060"/>
          </a:xfrm>
        </p:spPr>
        <p:txBody>
          <a:bodyPr/>
          <a:lstStyle>
            <a:lvl1pPr>
              <a:spcBef>
                <a:spcPts val="0"/>
              </a:spcBef>
              <a:defRPr sz="1333"/>
            </a:lvl1pPr>
            <a:lvl2pPr marL="0" indent="0">
              <a:spcBef>
                <a:spcPts val="0"/>
              </a:spcBef>
              <a:buNone/>
              <a:defRPr/>
            </a:lvl2pPr>
            <a:lvl3pPr marL="268809" indent="0">
              <a:buNone/>
              <a:defRPr/>
            </a:lvl3pPr>
            <a:lvl4pPr marL="579952" indent="0">
              <a:buNone/>
              <a:defRPr/>
            </a:lvl4pPr>
            <a:lvl5pPr marL="842412" indent="0">
              <a:buNone/>
              <a:defRPr/>
            </a:lvl5pPr>
          </a:lstStyle>
          <a:p>
            <a:pPr lvl="0"/>
            <a:r>
              <a:rPr lang="en-US" dirty="0"/>
              <a:t>Click to edit Master text styles</a:t>
            </a:r>
          </a:p>
        </p:txBody>
      </p:sp>
    </p:spTree>
    <p:extLst>
      <p:ext uri="{BB962C8B-B14F-4D97-AF65-F5344CB8AC3E}">
        <p14:creationId xmlns:p14="http://schemas.microsoft.com/office/powerpoint/2010/main" val="1768491849"/>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5243854" y="3091154"/>
            <a:ext cx="1704293" cy="675692"/>
          </a:xfrm>
          <a:prstGeom prst="rect">
            <a:avLst/>
          </a:prstGeom>
        </p:spPr>
      </p:pic>
    </p:spTree>
    <p:extLst>
      <p:ext uri="{BB962C8B-B14F-4D97-AF65-F5344CB8AC3E}">
        <p14:creationId xmlns:p14="http://schemas.microsoft.com/office/powerpoint/2010/main" val="19553150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lvl1pPr>
              <a:spcAft>
                <a:spcPts val="2398"/>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5"/>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07014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25" name="Picture 24" descr="img_powerpoint_sectio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8" name="Title 1"/>
          <p:cNvSpPr>
            <a:spLocks noGrp="1"/>
          </p:cNvSpPr>
          <p:nvPr>
            <p:ph type="ctrTitle" hasCustomPrompt="1"/>
          </p:nvPr>
        </p:nvSpPr>
        <p:spPr>
          <a:xfrm>
            <a:off x="843847" y="2488868"/>
            <a:ext cx="10363200" cy="1470025"/>
          </a:xfrm>
        </p:spPr>
        <p:txBody>
          <a:bodyPr>
            <a:normAutofit/>
          </a:bodyPr>
          <a:lstStyle>
            <a:lvl1pPr marL="0" marR="0" indent="0" algn="ctr" defTabSz="609585" rtl="0" eaLnBrk="1" fontAlgn="auto" latinLnBrk="0" hangingPunct="1">
              <a:lnSpc>
                <a:spcPct val="100000"/>
              </a:lnSpc>
              <a:spcBef>
                <a:spcPct val="0"/>
              </a:spcBef>
              <a:spcAft>
                <a:spcPts val="0"/>
              </a:spcAft>
              <a:buClrTx/>
              <a:buSzTx/>
              <a:buFontTx/>
              <a:buNone/>
              <a:tabLst/>
              <a:defRPr sz="6400">
                <a:solidFill>
                  <a:schemeClr val="bg1"/>
                </a:solidFill>
                <a:latin typeface="Trebuchet MS"/>
                <a:cs typeface="Trebuchet MS"/>
              </a:defRPr>
            </a:lvl1pPr>
          </a:lstStyle>
          <a:p>
            <a:r>
              <a:rPr lang="en-US" sz="6400" dirty="0">
                <a:solidFill>
                  <a:schemeClr val="bg1"/>
                </a:solidFill>
                <a:latin typeface="Trebuchet MS"/>
                <a:cs typeface="Trebuchet MS"/>
              </a:rPr>
              <a:t>Section Title Name</a:t>
            </a:r>
          </a:p>
        </p:txBody>
      </p:sp>
      <p:sp>
        <p:nvSpPr>
          <p:cNvPr id="29" name="Subtitle 2"/>
          <p:cNvSpPr>
            <a:spLocks noGrp="1"/>
          </p:cNvSpPr>
          <p:nvPr>
            <p:ph type="subTitle" idx="1" hasCustomPrompt="1"/>
          </p:nvPr>
        </p:nvSpPr>
        <p:spPr>
          <a:xfrm>
            <a:off x="1758247" y="4050497"/>
            <a:ext cx="8534400" cy="899745"/>
          </a:xfrm>
        </p:spPr>
        <p:txBody>
          <a:bodyPr>
            <a:normAutofit/>
          </a:bodyPr>
          <a:lstStyle>
            <a:lvl1pPr marL="0" indent="0" algn="ctr">
              <a:lnSpc>
                <a:spcPct val="110000"/>
              </a:lnSpc>
              <a:spcAft>
                <a:spcPts val="1467"/>
              </a:spcAft>
              <a:buClr>
                <a:srgbClr val="F27E35"/>
              </a:buClr>
              <a:buSzPct val="125000"/>
              <a:buNone/>
              <a:defRPr sz="2667">
                <a:solidFill>
                  <a:srgbClr val="E1EE96"/>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pPr algn="ctr">
              <a:lnSpc>
                <a:spcPct val="110000"/>
              </a:lnSpc>
              <a:spcAft>
                <a:spcPts val="1100"/>
              </a:spcAft>
              <a:buClr>
                <a:srgbClr val="F27E35"/>
              </a:buClr>
              <a:buSzPct val="125000"/>
            </a:pPr>
            <a:r>
              <a:rPr lang="en-US" sz="2667" dirty="0">
                <a:solidFill>
                  <a:srgbClr val="E1EE96"/>
                </a:solidFill>
                <a:latin typeface="Arial"/>
                <a:cs typeface="Arial"/>
              </a:rPr>
              <a:t>Subtitle for this slide</a:t>
            </a:r>
          </a:p>
        </p:txBody>
      </p:sp>
      <p:sp>
        <p:nvSpPr>
          <p:cNvPr id="5" name="TextBox 4"/>
          <p:cNvSpPr txBox="1"/>
          <p:nvPr userDrawn="1"/>
        </p:nvSpPr>
        <p:spPr>
          <a:xfrm>
            <a:off x="10738541" y="6335892"/>
            <a:ext cx="1323623" cy="400110"/>
          </a:xfrm>
          <a:prstGeom prst="rect">
            <a:avLst/>
          </a:prstGeom>
          <a:noFill/>
        </p:spPr>
        <p:txBody>
          <a:bodyPr wrap="square" rtlCol="0">
            <a:spAutoFit/>
          </a:bodyPr>
          <a:lstStyle/>
          <a:p>
            <a:pPr algn="r"/>
            <a:fld id="{DA28D035-9236-F54C-B919-23DC30A5AEA3}" type="slidenum">
              <a:rPr lang="en-US" sz="2000" smtClean="0">
                <a:solidFill>
                  <a:srgbClr val="E1EE96"/>
                </a:solidFill>
              </a:rPr>
              <a:t>‹#›</a:t>
            </a:fld>
            <a:endParaRPr lang="en-US" sz="2000" dirty="0">
              <a:solidFill>
                <a:srgbClr val="E1EE96"/>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3"/>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92608" y="1658113"/>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86001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3"/>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80416" y="1621536"/>
            <a:ext cx="5522976" cy="4372864"/>
          </a:xfrm>
        </p:spPr>
        <p:txBody>
          <a:bodyPr/>
          <a:lstStyle>
            <a:lvl1pPr>
              <a:lnSpc>
                <a:spcPts val="3730"/>
              </a:lnSpc>
              <a:spcAft>
                <a:spcPts val="2398"/>
              </a:spcAft>
              <a:defRPr sz="3197"/>
            </a:lvl1pPr>
          </a:lstStyle>
          <a:p>
            <a:pPr lvl="0"/>
            <a:r>
              <a:rPr lang="en-US" dirty="0"/>
              <a:t>Click to edit Master text styles</a:t>
            </a:r>
          </a:p>
        </p:txBody>
      </p:sp>
    </p:spTree>
    <p:extLst>
      <p:ext uri="{BB962C8B-B14F-4D97-AF65-F5344CB8AC3E}">
        <p14:creationId xmlns:p14="http://schemas.microsoft.com/office/powerpoint/2010/main" val="10637936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3340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6388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9436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66455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3"/>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911642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5"/>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9436608" y="268225"/>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743541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chemeClr val="tx2"/>
          </a:solidFill>
        </p:spPr>
        <p:txBody>
          <a:bodyPr wrap="square" lIns="0" tIns="0" rIns="0" bIns="0" rtlCol="0" anchor="ctr">
            <a:noAutofit/>
          </a:bodyPr>
          <a:lstStyle/>
          <a:p>
            <a:pPr algn="ctr"/>
            <a:endParaRPr lang="en-US" sz="1598" dirty="0">
              <a:solidFill>
                <a:srgbClr val="FFFFFF"/>
              </a:solidFill>
              <a:latin typeface="Arial"/>
              <a:cs typeface="Arial"/>
            </a:endParaRPr>
          </a:p>
        </p:txBody>
      </p:sp>
      <p:sp>
        <p:nvSpPr>
          <p:cNvPr id="2" name="Title 1"/>
          <p:cNvSpPr>
            <a:spLocks noGrp="1"/>
          </p:cNvSpPr>
          <p:nvPr>
            <p:ph type="title"/>
          </p:nvPr>
        </p:nvSpPr>
        <p:spPr>
          <a:xfrm>
            <a:off x="280416" y="234040"/>
            <a:ext cx="5522885"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5"/>
            <a:ext cx="5498592" cy="57261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57478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807304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320945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44171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hasCustomPrompt="1"/>
          </p:nvPr>
        </p:nvSpPr>
        <p:spPr>
          <a:xfrm>
            <a:off x="6096000" y="0"/>
            <a:ext cx="6096000" cy="3429000"/>
          </a:xfrm>
          <a:solidFill>
            <a:schemeClr val="accent4"/>
          </a:solidFill>
          <a:ln>
            <a:noFill/>
          </a:ln>
        </p:spPr>
        <p:txBody>
          <a:bodyPr lIns="457200" tIns="384048" rIns="228600" bIns="228600"/>
          <a:lstStyle>
            <a:lvl1pPr>
              <a:defRPr>
                <a:solidFill>
                  <a:schemeClr val="tx1"/>
                </a:solidFill>
              </a:defRPr>
            </a:lvl1pPr>
          </a:lstStyle>
          <a:p>
            <a:pPr lvl="0"/>
            <a:r>
              <a:rPr lang="en-US" dirty="0"/>
              <a:t>Click to edit Master text styles</a:t>
            </a:r>
          </a:p>
        </p:txBody>
      </p:sp>
      <p:sp>
        <p:nvSpPr>
          <p:cNvPr id="12" name="Content Placeholder 13"/>
          <p:cNvSpPr>
            <a:spLocks noGrp="1"/>
          </p:cNvSpPr>
          <p:nvPr>
            <p:ph sz="quarter" idx="19" hasCustomPrompt="1"/>
          </p:nvPr>
        </p:nvSpPr>
        <p:spPr>
          <a:xfrm>
            <a:off x="6096000" y="3426884"/>
            <a:ext cx="6096000" cy="3431116"/>
          </a:xfrm>
          <a:solidFill>
            <a:schemeClr val="accent4"/>
          </a:solidFill>
          <a:ln>
            <a:noFill/>
          </a:ln>
        </p:spPr>
        <p:txBody>
          <a:bodyPr lIns="457200" tIns="38404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3"/>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7266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400">
                <a:latin typeface="Trebuchet MS"/>
                <a:cs typeface="Trebuchet MS"/>
              </a:defRPr>
            </a:lvl1pPr>
          </a:lstStyle>
          <a:p>
            <a:r>
              <a:rPr lang="en-US" dirty="0"/>
              <a:t>Click to edit child title style</a:t>
            </a:r>
          </a:p>
        </p:txBody>
      </p:sp>
      <p:sp>
        <p:nvSpPr>
          <p:cNvPr id="3" name="Content Placeholder 2"/>
          <p:cNvSpPr>
            <a:spLocks noGrp="1"/>
          </p:cNvSpPr>
          <p:nvPr>
            <p:ph idx="1"/>
          </p:nvPr>
        </p:nvSpPr>
        <p:spPr/>
        <p:txBody>
          <a:bodyPr/>
          <a:lstStyle>
            <a:lvl1pPr>
              <a:spcBef>
                <a:spcPts val="1240"/>
              </a:spcBef>
              <a:spcAft>
                <a:spcPts val="67"/>
              </a:spcAft>
              <a:defRPr>
                <a:latin typeface="Arial"/>
                <a:cs typeface="Arial"/>
              </a:defRPr>
            </a:lvl1pPr>
            <a:lvl2pPr marL="1075170" indent="-465585">
              <a:buClr>
                <a:srgbClr val="ED6929"/>
              </a:buClr>
              <a:buSzPct val="70000"/>
              <a:buFont typeface="Courier New"/>
              <a:buChar char="o"/>
              <a:defRPr sz="2667">
                <a:latin typeface="Arial"/>
                <a:cs typeface="Arial"/>
              </a:defRPr>
            </a:lvl2pPr>
            <a:lvl3pPr marL="1604358" indent="-385189">
              <a:buClr>
                <a:srgbClr val="ED6929"/>
              </a:buClr>
              <a:buSzPct val="100000"/>
              <a:buFont typeface="Arial"/>
              <a:buChar char="•"/>
              <a:defRPr sz="2133">
                <a:latin typeface="Arial"/>
                <a:cs typeface="Arial"/>
              </a:defRPr>
            </a:lvl3pPr>
            <a:lvl4pPr marL="2213943" indent="-385189">
              <a:buClr>
                <a:srgbClr val="ED6929"/>
              </a:buClr>
              <a:buSzPct val="75000"/>
              <a:buFont typeface="Courier New"/>
              <a:buChar char="o"/>
              <a:defRPr sz="2133">
                <a:latin typeface="Arial"/>
                <a:cs typeface="Arial"/>
              </a:defRPr>
            </a:lvl4pPr>
            <a:lvl5pPr marL="2823528" indent="-385189">
              <a:buClr>
                <a:srgbClr val="ED6929"/>
              </a:buClr>
              <a:buSzPct val="85000"/>
              <a:buFont typeface="Arial"/>
              <a:buChar char="•"/>
              <a:defRPr sz="2133">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hasCustomPrompt="1"/>
          </p:nvPr>
        </p:nvSpPr>
        <p:spPr>
          <a:xfrm>
            <a:off x="6096000" y="0"/>
            <a:ext cx="3048000" cy="3429000"/>
          </a:xfrm>
          <a:solidFill>
            <a:schemeClr val="accent1"/>
          </a:solidFill>
          <a:ln>
            <a:noFill/>
          </a:ln>
        </p:spPr>
        <p:txBody>
          <a:bodyPr lIns="457200" tIns="38404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6096000" cy="3429002"/>
          </a:xfrm>
          <a:solidFill>
            <a:schemeClr val="accent1"/>
          </a:solidFill>
        </p:spPr>
        <p:txBody>
          <a:bodyPr lIns="411480" tIns="347472" rIns="228600" bIns="228600"/>
          <a:lstStyle>
            <a:lvl1pPr>
              <a:lnSpc>
                <a:spcPts val="3730"/>
              </a:lnSpc>
              <a:defRPr>
                <a:solidFill>
                  <a:schemeClr val="bg1"/>
                </a:solidFill>
              </a:defRPr>
            </a:lvl1pPr>
          </a:lstStyle>
          <a:p>
            <a:r>
              <a:rPr lang="en-US" dirty="0"/>
              <a:t>Click to edit Master title style</a:t>
            </a:r>
          </a:p>
        </p:txBody>
      </p:sp>
      <p:sp>
        <p:nvSpPr>
          <p:cNvPr id="11" name="Content Placeholder 10"/>
          <p:cNvSpPr>
            <a:spLocks noGrp="1"/>
          </p:cNvSpPr>
          <p:nvPr>
            <p:ph sz="quarter" idx="18" hasCustomPrompt="1"/>
          </p:nvPr>
        </p:nvSpPr>
        <p:spPr>
          <a:xfrm>
            <a:off x="9144000" y="0"/>
            <a:ext cx="3048000" cy="3429000"/>
          </a:xfrm>
          <a:solidFill>
            <a:schemeClr val="accent1"/>
          </a:solidFill>
          <a:ln>
            <a:noFill/>
          </a:ln>
        </p:spPr>
        <p:txBody>
          <a:bodyPr lIns="457200" tIns="38404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hasCustomPrompt="1"/>
          </p:nvPr>
        </p:nvSpPr>
        <p:spPr>
          <a:xfrm>
            <a:off x="6096000" y="3426884"/>
            <a:ext cx="6096000" cy="3431116"/>
          </a:xfrm>
          <a:solidFill>
            <a:schemeClr val="accent1"/>
          </a:solidFill>
          <a:ln>
            <a:noFill/>
          </a:ln>
        </p:spPr>
        <p:txBody>
          <a:bodyPr lIns="457200" tIns="38404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hasCustomPrompt="1"/>
          </p:nvPr>
        </p:nvSpPr>
        <p:spPr>
          <a:xfrm>
            <a:off x="0" y="3426884"/>
            <a:ext cx="6096000" cy="3431116"/>
          </a:xfrm>
          <a:solidFill>
            <a:schemeClr val="accent1"/>
          </a:solidFill>
        </p:spPr>
        <p:txBody>
          <a:bodyPr lIns="457200" tIns="38404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25631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hasCustomPrompt="1"/>
          </p:nvPr>
        </p:nvSpPr>
        <p:spPr>
          <a:xfrm>
            <a:off x="6096000" y="3426883"/>
            <a:ext cx="3048000" cy="3431117"/>
          </a:xfrm>
          <a:solidFill>
            <a:schemeClr val="accent4"/>
          </a:solidFill>
          <a:ln>
            <a:noFill/>
          </a:ln>
        </p:spPr>
        <p:txBody>
          <a:bodyPr lIns="457200" tIns="38404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hasCustomPrompt="1"/>
          </p:nvPr>
        </p:nvSpPr>
        <p:spPr>
          <a:xfrm>
            <a:off x="9144000" y="3426883"/>
            <a:ext cx="3048000" cy="3431117"/>
          </a:xfrm>
          <a:solidFill>
            <a:schemeClr val="accent4"/>
          </a:solidFill>
          <a:ln>
            <a:noFill/>
          </a:ln>
        </p:spPr>
        <p:txBody>
          <a:bodyPr lIns="457200" tIns="38404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hasCustomPrompt="1"/>
          </p:nvPr>
        </p:nvSpPr>
        <p:spPr>
          <a:xfrm>
            <a:off x="3048001" y="3426884"/>
            <a:ext cx="3048000" cy="3431116"/>
          </a:xfrm>
          <a:solidFill>
            <a:schemeClr val="accent4"/>
          </a:solidFill>
          <a:ln>
            <a:noFill/>
          </a:ln>
        </p:spPr>
        <p:txBody>
          <a:bodyPr lIns="457200" tIns="38404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hasCustomPrompt="1"/>
          </p:nvPr>
        </p:nvSpPr>
        <p:spPr>
          <a:xfrm>
            <a:off x="0" y="3426884"/>
            <a:ext cx="3048000" cy="3431116"/>
          </a:xfrm>
          <a:solidFill>
            <a:schemeClr val="accent4"/>
          </a:solidFill>
        </p:spPr>
        <p:txBody>
          <a:bodyPr lIns="457200" tIns="38404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0"/>
            <a:ext cx="12192000" cy="3425950"/>
          </a:xfrm>
          <a:solidFill>
            <a:schemeClr val="accent1"/>
          </a:solidFill>
        </p:spPr>
        <p:txBody>
          <a:bodyPr lIns="384048" tIns="292608" rIns="228600" bIns="228600"/>
          <a:lstStyle>
            <a:lvl1pPr>
              <a:lnSpc>
                <a:spcPts val="7193"/>
              </a:lnSpc>
              <a:defRPr sz="6394">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6118789" y="3707363"/>
            <a:ext cx="3013816" cy="2287037"/>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3070788" y="3707363"/>
            <a:ext cx="0" cy="2287037"/>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544129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blu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718733"/>
            <a:ext cx="12192000" cy="5139267"/>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12192000" cy="1718733"/>
          </a:xfrm>
          <a:solidFill>
            <a:schemeClr val="accent1"/>
          </a:solidFill>
        </p:spPr>
        <p:txBody>
          <a:bodyPr lIns="411480" tIns="347472" rIns="228600" bIns="228600"/>
          <a:lstStyle>
            <a:lvl1pPr>
              <a:defRPr>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295274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blu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12192000" cy="51308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hasCustomPrompt="1"/>
          </p:nvPr>
        </p:nvSpPr>
        <p:spPr>
          <a:xfrm>
            <a:off x="304888" y="5130800"/>
            <a:ext cx="5486312" cy="863600"/>
          </a:xfrm>
          <a:solidFill>
            <a:schemeClr val="accent1"/>
          </a:solidFill>
        </p:spPr>
        <p:txBody>
          <a:bodyPr lIns="0" tIns="201168" rIns="0" bIns="228600"/>
          <a:lstStyle>
            <a:lvl1pPr>
              <a:lnSpc>
                <a:spcPts val="2131"/>
              </a:lnSpc>
              <a:buClr>
                <a:schemeClr val="bg1"/>
              </a:buClr>
              <a:defRPr>
                <a:solidFill>
                  <a:schemeClr val="bg1"/>
                </a:solidFill>
              </a:defRPr>
            </a:lvl1pPr>
            <a:lvl2pPr>
              <a:lnSpc>
                <a:spcPts val="2131"/>
              </a:lnSpc>
              <a:buClr>
                <a:schemeClr val="bg1"/>
              </a:buClr>
              <a:defRPr sz="1199">
                <a:solidFill>
                  <a:schemeClr val="bg1"/>
                </a:solidFill>
              </a:defRPr>
            </a:lvl2pPr>
            <a:lvl3pPr>
              <a:lnSpc>
                <a:spcPts val="2131"/>
              </a:lnSpc>
              <a:buClr>
                <a:schemeClr val="bg1"/>
              </a:buClr>
              <a:defRPr sz="1199">
                <a:solidFill>
                  <a:schemeClr val="bg1"/>
                </a:solidFill>
              </a:defRPr>
            </a:lvl3pPr>
            <a:lvl4pPr>
              <a:lnSpc>
                <a:spcPts val="2131"/>
              </a:lnSpc>
              <a:buClr>
                <a:schemeClr val="bg1"/>
              </a:buClr>
              <a:defRPr sz="1199">
                <a:solidFill>
                  <a:schemeClr val="bg1"/>
                </a:solidFill>
              </a:defRPr>
            </a:lvl4pPr>
            <a:lvl5pPr>
              <a:lnSpc>
                <a:spcPts val="2131"/>
              </a:lnSpc>
              <a:buClr>
                <a:schemeClr val="bg1"/>
              </a:buClr>
              <a:defRPr sz="1199">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997220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hasCustomPrompt="1"/>
          </p:nvPr>
        </p:nvSpPr>
        <p:spPr>
          <a:xfrm>
            <a:off x="0" y="0"/>
            <a:ext cx="3048000" cy="6864096"/>
          </a:xfrm>
          <a:solidFill>
            <a:schemeClr val="accent1"/>
          </a:solidFill>
        </p:spPr>
        <p:txBody>
          <a:bodyPr lIns="457200" tIns="38404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hasCustomPrompt="1"/>
          </p:nvPr>
        </p:nvSpPr>
        <p:spPr>
          <a:xfrm>
            <a:off x="3048000" y="0"/>
            <a:ext cx="3048000" cy="6864096"/>
          </a:xfrm>
          <a:solidFill>
            <a:schemeClr val="accent4"/>
          </a:solidFill>
        </p:spPr>
        <p:txBody>
          <a:bodyPr lIns="457200" tIns="38404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hasCustomPrompt="1"/>
          </p:nvPr>
        </p:nvSpPr>
        <p:spPr>
          <a:xfrm>
            <a:off x="6096000" y="0"/>
            <a:ext cx="3048000" cy="6864096"/>
          </a:xfrm>
          <a:solidFill>
            <a:schemeClr val="accent4"/>
          </a:solidFill>
        </p:spPr>
        <p:txBody>
          <a:bodyPr lIns="457200" tIns="38404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hasCustomPrompt="1"/>
          </p:nvPr>
        </p:nvSpPr>
        <p:spPr>
          <a:xfrm>
            <a:off x="9144000" y="0"/>
            <a:ext cx="3048000" cy="6864096"/>
          </a:xfrm>
          <a:solidFill>
            <a:schemeClr val="accent4"/>
          </a:solidFill>
        </p:spPr>
        <p:txBody>
          <a:bodyPr lIns="457200" tIns="38404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buClr>
                <a:schemeClr val="bg1"/>
              </a:buClr>
              <a:defRPr>
                <a:solidFill>
                  <a:schemeClr val="bg1"/>
                </a:solidFill>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6096000" y="323461"/>
            <a:ext cx="0" cy="567093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9144000" y="323461"/>
            <a:ext cx="0" cy="567093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E489451-825F-1B42-AA7A-F656EE0F9649}"/>
              </a:ext>
            </a:extLst>
          </p:cNvPr>
          <p:cNvCxnSpPr>
            <a:cxnSpLocks/>
          </p:cNvCxnSpPr>
          <p:nvPr userDrawn="1"/>
        </p:nvCxnSpPr>
        <p:spPr bwMode="auto">
          <a:xfrm>
            <a:off x="3034891" y="323461"/>
            <a:ext cx="0" cy="567093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702620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3352800" y="1658113"/>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44907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48794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3340608" y="1658113"/>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13293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3340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6374384" y="1633728"/>
            <a:ext cx="5512725" cy="4372864"/>
          </a:xfrm>
        </p:spPr>
        <p:txBody>
          <a:bodyPr/>
          <a:lstStyle>
            <a:lvl1pPr>
              <a:lnSpc>
                <a:spcPts val="3730"/>
              </a:lnSpc>
              <a:spcAft>
                <a:spcPts val="2398"/>
              </a:spcAft>
              <a:defRPr sz="3197"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81880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268225"/>
            <a:ext cx="2450592" cy="57261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3340608" y="268225"/>
            <a:ext cx="8546501" cy="5726176"/>
          </a:xfrm>
        </p:spPr>
        <p:txBody>
          <a:bodyPr lIns="0" tIns="0" rIns="91440" bIns="91440"/>
          <a:lstStyle/>
          <a:p>
            <a:r>
              <a:rPr lang="en-US" dirty="0"/>
              <a:t>Click icon to add table</a:t>
            </a:r>
          </a:p>
        </p:txBody>
      </p:sp>
    </p:spTree>
    <p:extLst>
      <p:ext uri="{BB962C8B-B14F-4D97-AF65-F5344CB8AC3E}">
        <p14:creationId xmlns:p14="http://schemas.microsoft.com/office/powerpoint/2010/main" val="3893893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400">
                <a:latin typeface="Trebuchet MS"/>
                <a:cs typeface="Trebuchet MS"/>
              </a:defRPr>
            </a:lvl1pPr>
          </a:lstStyle>
          <a:p>
            <a:r>
              <a:rPr lang="en-US" dirty="0"/>
              <a:t>Click to edit child title style</a:t>
            </a:r>
          </a:p>
        </p:txBody>
      </p:sp>
      <p:sp>
        <p:nvSpPr>
          <p:cNvPr id="3" name="Content Placeholder 2"/>
          <p:cNvSpPr>
            <a:spLocks noGrp="1"/>
          </p:cNvSpPr>
          <p:nvPr>
            <p:ph sz="half" idx="1"/>
          </p:nvPr>
        </p:nvSpPr>
        <p:spPr>
          <a:xfrm>
            <a:off x="609600" y="1600201"/>
            <a:ext cx="5384800" cy="4525963"/>
          </a:xfrm>
        </p:spPr>
        <p:txBody>
          <a:bodyPr/>
          <a:lstStyle>
            <a:lvl1pPr>
              <a:spcAft>
                <a:spcPts val="67"/>
              </a:spcAft>
              <a:defRPr sz="2667">
                <a:latin typeface="Arial"/>
                <a:cs typeface="Arial"/>
              </a:defRPr>
            </a:lvl1pPr>
            <a:lvl2pPr marL="990575" indent="-380990">
              <a:buClr>
                <a:srgbClr val="ED6929"/>
              </a:buClr>
              <a:buFont typeface="Arial"/>
              <a:buChar char="•"/>
              <a:defRPr sz="2667">
                <a:latin typeface="Arial"/>
                <a:cs typeface="Arial"/>
              </a:defRPr>
            </a:lvl2pPr>
            <a:lvl3pPr marL="1523962" indent="-304792">
              <a:buClr>
                <a:srgbClr val="ED6929"/>
              </a:buClr>
              <a:buFont typeface="Arial"/>
              <a:buChar char="•"/>
              <a:defRPr sz="2133">
                <a:latin typeface="Arial"/>
                <a:cs typeface="Arial"/>
              </a:defRPr>
            </a:lvl3pPr>
            <a:lvl4pPr marL="2133547" indent="-304792">
              <a:buClr>
                <a:srgbClr val="ED6929"/>
              </a:buClr>
              <a:buFont typeface="Arial"/>
              <a:buChar char="•"/>
              <a:defRPr sz="2133">
                <a:latin typeface="Arial"/>
                <a:cs typeface="Arial"/>
              </a:defRPr>
            </a:lvl4pPr>
            <a:lvl5pPr marL="2743131" indent="-304792">
              <a:buClr>
                <a:srgbClr val="ED6929"/>
              </a:buClr>
              <a:buFont typeface="Arial"/>
              <a:buChar char="•"/>
              <a:defRPr sz="2133">
                <a:latin typeface="Arial"/>
                <a:cs typeface="Arial"/>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spcAft>
                <a:spcPts val="67"/>
              </a:spcAft>
              <a:defRPr sz="2667">
                <a:latin typeface="Arial"/>
                <a:cs typeface="Arial"/>
              </a:defRPr>
            </a:lvl1pPr>
            <a:lvl2pPr marL="1066773" indent="-457189">
              <a:buClr>
                <a:srgbClr val="ED6929"/>
              </a:buClr>
              <a:buFont typeface="Arial"/>
              <a:buChar char="•"/>
              <a:defRPr sz="2667">
                <a:latin typeface="Arial"/>
                <a:cs typeface="Arial"/>
              </a:defRPr>
            </a:lvl2pPr>
            <a:lvl3pPr marL="1676358" indent="-457189">
              <a:buClr>
                <a:srgbClr val="ED6929"/>
              </a:buClr>
              <a:buFont typeface="Arial"/>
              <a:buChar char="•"/>
              <a:defRPr sz="2133">
                <a:latin typeface="Arial"/>
                <a:cs typeface="Arial"/>
              </a:defRPr>
            </a:lvl3pPr>
            <a:lvl4pPr marL="2209745" indent="-380990">
              <a:buClr>
                <a:srgbClr val="ED6929"/>
              </a:buClr>
              <a:buFont typeface="Arial"/>
              <a:buChar char="•"/>
              <a:defRPr sz="2133">
                <a:latin typeface="Arial"/>
                <a:cs typeface="Arial"/>
              </a:defRPr>
            </a:lvl4pPr>
            <a:lvl5pPr marL="2819330" indent="-380990">
              <a:buClr>
                <a:srgbClr val="ED6929"/>
              </a:buClr>
              <a:buFont typeface="Arial"/>
              <a:buChar char="•"/>
              <a:defRPr sz="2133">
                <a:latin typeface="Arial"/>
                <a:cs typeface="Arial"/>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5966630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78439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80416" y="234463"/>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37339"/>
            <a:ext cx="5498592" cy="4357060"/>
          </a:xfrm>
        </p:spPr>
        <p:txBody>
          <a:bodyPr/>
          <a:lstStyle>
            <a:lvl1pPr>
              <a:spcBef>
                <a:spcPts val="0"/>
              </a:spcBef>
              <a:defRPr sz="1332"/>
            </a:lvl1pPr>
            <a:lvl2pPr marL="0" indent="0">
              <a:spcBef>
                <a:spcPts val="0"/>
              </a:spcBef>
              <a:buNone/>
              <a:defRPr/>
            </a:lvl2pPr>
            <a:lvl3pPr marL="268547" indent="0">
              <a:buNone/>
              <a:defRPr/>
            </a:lvl3pPr>
            <a:lvl4pPr marL="579387" indent="0">
              <a:buNone/>
              <a:defRPr/>
            </a:lvl4pPr>
            <a:lvl5pPr marL="841591" indent="0">
              <a:buNone/>
              <a:defRPr/>
            </a:lvl5pPr>
          </a:lstStyle>
          <a:p>
            <a:pPr lvl="0"/>
            <a:r>
              <a:rPr lang="en-US" dirty="0"/>
              <a:t>Click to edit Master text styles</a:t>
            </a:r>
          </a:p>
        </p:txBody>
      </p:sp>
    </p:spTree>
    <p:extLst>
      <p:ext uri="{BB962C8B-B14F-4D97-AF65-F5344CB8AC3E}">
        <p14:creationId xmlns:p14="http://schemas.microsoft.com/office/powerpoint/2010/main" val="6144876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5243854" y="3091467"/>
            <a:ext cx="1704293" cy="675067"/>
          </a:xfrm>
          <a:prstGeom prst="rect">
            <a:avLst/>
          </a:prstGeom>
        </p:spPr>
      </p:pic>
    </p:spTree>
    <p:extLst>
      <p:ext uri="{BB962C8B-B14F-4D97-AF65-F5344CB8AC3E}">
        <p14:creationId xmlns:p14="http://schemas.microsoft.com/office/powerpoint/2010/main" val="26306093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a:t>Think 2018 / DOC ID / Month XX, 2018 / © 2018 IBM Corporation</a:t>
            </a:r>
            <a:endParaRPr lang="en-US" dirty="0"/>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91749" y="6273780"/>
            <a:ext cx="695452" cy="281961"/>
          </a:xfrm>
          <a:prstGeom prst="rect">
            <a:avLst/>
          </a:prstGeom>
        </p:spPr>
      </p:pic>
    </p:spTree>
    <p:extLst>
      <p:ext uri="{BB962C8B-B14F-4D97-AF65-F5344CB8AC3E}">
        <p14:creationId xmlns:p14="http://schemas.microsoft.com/office/powerpoint/2010/main" val="11371764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Think 2018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3118474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223451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2018 / DOC ID / Month XX, 2018 / © 2018 IBM Corporation</a:t>
            </a:r>
            <a:endParaRPr lang="en-US" dirty="0"/>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9354129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2018 / DOC ID / Month XX, 2018 / © 2018 IBM Corporation</a:t>
            </a:r>
            <a:endParaRPr lang="en-US" dirty="0"/>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315420418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Tree>
    <p:extLst>
      <p:ext uri="{BB962C8B-B14F-4D97-AF65-F5344CB8AC3E}">
        <p14:creationId xmlns:p14="http://schemas.microsoft.com/office/powerpoint/2010/main" val="4093737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400" b="0" i="0">
                <a:latin typeface="Trebuchet MS" panose="020B0703020202090204" pitchFamily="34" charset="0"/>
              </a:defRPr>
            </a:lvl1pPr>
          </a:lstStyle>
          <a:p>
            <a:r>
              <a:rPr lang="en-US" dirty="0"/>
              <a:t>Click to edit child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1">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spcAft>
                <a:spcPts val="67"/>
              </a:spcAft>
              <a:defRPr sz="2667">
                <a:latin typeface="Arial"/>
                <a:cs typeface="Arial"/>
              </a:defRPr>
            </a:lvl1pPr>
            <a:lvl2pPr marL="990575" indent="-380990">
              <a:buClr>
                <a:srgbClr val="ED6929"/>
              </a:buClr>
              <a:buFont typeface="Arial"/>
              <a:buChar char="•"/>
              <a:defRPr sz="2667">
                <a:latin typeface="Arial"/>
                <a:cs typeface="Arial"/>
              </a:defRPr>
            </a:lvl2pPr>
            <a:lvl3pPr marL="1523962" indent="-304792">
              <a:buClr>
                <a:srgbClr val="ED6929"/>
              </a:buClr>
              <a:buFont typeface="Arial"/>
              <a:buChar char="•"/>
              <a:defRPr sz="2133">
                <a:latin typeface="Arial"/>
                <a:cs typeface="Arial"/>
              </a:defRPr>
            </a:lvl3pPr>
            <a:lvl4pPr marL="2133547" indent="-304792">
              <a:buClr>
                <a:srgbClr val="ED6929"/>
              </a:buClr>
              <a:buFont typeface="Arial"/>
              <a:buChar char="•"/>
              <a:defRPr sz="2133">
                <a:latin typeface="Arial"/>
                <a:cs typeface="Arial"/>
              </a:defRPr>
            </a:lvl4pPr>
            <a:lvl5pPr marL="2743131" indent="-304792">
              <a:buClr>
                <a:srgbClr val="ED6929"/>
              </a:buClr>
              <a:buFont typeface="Arial"/>
              <a:buChar char="•"/>
              <a:defRPr sz="2133">
                <a:latin typeface="Arial"/>
                <a:cs typeface="Arial"/>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9" y="1535113"/>
            <a:ext cx="5389033" cy="639763"/>
          </a:xfrm>
        </p:spPr>
        <p:txBody>
          <a:bodyPr anchor="b">
            <a:normAutofit/>
          </a:bodyPr>
          <a:lstStyle>
            <a:lvl1pPr marL="0" indent="0">
              <a:buNone/>
              <a:defRPr sz="2667" b="1">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spcAft>
                <a:spcPts val="67"/>
              </a:spcAft>
              <a:defRPr sz="2667">
                <a:latin typeface="Arial"/>
                <a:cs typeface="Arial"/>
              </a:defRPr>
            </a:lvl1pPr>
            <a:lvl2pPr marL="990575" indent="-380990">
              <a:buClr>
                <a:srgbClr val="ED6929"/>
              </a:buClr>
              <a:buFont typeface="Arial"/>
              <a:buChar char="•"/>
              <a:defRPr sz="2667">
                <a:latin typeface="Arial"/>
                <a:cs typeface="Arial"/>
              </a:defRPr>
            </a:lvl2pPr>
            <a:lvl3pPr marL="1523962" indent="-304792">
              <a:buClr>
                <a:srgbClr val="ED6929"/>
              </a:buClr>
              <a:buFont typeface="Arial"/>
              <a:buChar char="•"/>
              <a:defRPr sz="2133">
                <a:latin typeface="Arial"/>
                <a:cs typeface="Arial"/>
              </a:defRPr>
            </a:lvl3pPr>
            <a:lvl4pPr marL="2133547" indent="-304792">
              <a:buClr>
                <a:srgbClr val="ED6929"/>
              </a:buClr>
              <a:buFont typeface="Arial"/>
              <a:buChar char="•"/>
              <a:defRPr sz="2133">
                <a:latin typeface="Arial"/>
                <a:cs typeface="Arial"/>
              </a:defRPr>
            </a:lvl4pPr>
            <a:lvl5pPr marL="2743131" indent="-304792">
              <a:buClr>
                <a:srgbClr val="ED6929"/>
              </a:buClr>
              <a:buFont typeface="Arial"/>
              <a:buChar char="•"/>
              <a:defRPr sz="2133">
                <a:latin typeface="Arial"/>
                <a:cs typeface="Arial"/>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2018 / DOC ID / Month XX, 2018 / © 2018 IBM Corporation</a:t>
            </a:r>
            <a:endParaRPr lang="en-US" dirty="0"/>
          </a:p>
        </p:txBody>
      </p:sp>
    </p:spTree>
    <p:extLst>
      <p:ext uri="{BB962C8B-B14F-4D97-AF65-F5344CB8AC3E}">
        <p14:creationId xmlns:p14="http://schemas.microsoft.com/office/powerpoint/2010/main" val="30281632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7257797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5747361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5704224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72381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517356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459721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365497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55112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6400800" y="1481716"/>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842903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400" b="0" i="0">
                <a:latin typeface="Trebuchet MS" panose="020B0703020202090204" pitchFamily="34" charset="0"/>
              </a:defRPr>
            </a:lvl1pPr>
          </a:lstStyle>
          <a:p>
            <a:r>
              <a:rPr lang="en-US" dirty="0"/>
              <a:t>Click to edit title style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Tree>
    <p:extLst>
      <p:ext uri="{BB962C8B-B14F-4D97-AF65-F5344CB8AC3E}">
        <p14:creationId xmlns:p14="http://schemas.microsoft.com/office/powerpoint/2010/main" val="11832336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Tree>
    <p:extLst>
      <p:ext uri="{BB962C8B-B14F-4D97-AF65-F5344CB8AC3E}">
        <p14:creationId xmlns:p14="http://schemas.microsoft.com/office/powerpoint/2010/main" val="109009058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Tree>
    <p:extLst>
      <p:ext uri="{BB962C8B-B14F-4D97-AF65-F5344CB8AC3E}">
        <p14:creationId xmlns:p14="http://schemas.microsoft.com/office/powerpoint/2010/main" val="173057542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9144000" y="6443224"/>
            <a:ext cx="2743200" cy="182880"/>
          </a:xfrm>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0812999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dirty="0"/>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4147940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dirty="0"/>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97916402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68635935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dirty="0"/>
          </a:p>
        </p:txBody>
      </p:sp>
    </p:spTree>
    <p:extLst>
      <p:ext uri="{BB962C8B-B14F-4D97-AF65-F5344CB8AC3E}">
        <p14:creationId xmlns:p14="http://schemas.microsoft.com/office/powerpoint/2010/main" val="394453232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dirty="0"/>
          </a:p>
        </p:txBody>
      </p:sp>
    </p:spTree>
    <p:extLst>
      <p:ext uri="{BB962C8B-B14F-4D97-AF65-F5344CB8AC3E}">
        <p14:creationId xmlns:p14="http://schemas.microsoft.com/office/powerpoint/2010/main" val="264391223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4788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067157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003274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dirty="0"/>
              <a:t>Drag picture to placeholder or click icon to add</a:t>
            </a:r>
          </a:p>
        </p:txBody>
      </p:sp>
    </p:spTree>
    <p:extLst>
      <p:ext uri="{BB962C8B-B14F-4D97-AF65-F5344CB8AC3E}">
        <p14:creationId xmlns:p14="http://schemas.microsoft.com/office/powerpoint/2010/main" val="194889547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099560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a:t>Click icon to add table</a:t>
            </a:r>
          </a:p>
        </p:txBody>
      </p:sp>
    </p:spTree>
    <p:extLst>
      <p:ext uri="{BB962C8B-B14F-4D97-AF65-F5344CB8AC3E}">
        <p14:creationId xmlns:p14="http://schemas.microsoft.com/office/powerpoint/2010/main" val="294523128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Tree>
    <p:extLst>
      <p:ext uri="{BB962C8B-B14F-4D97-AF65-F5344CB8AC3E}">
        <p14:creationId xmlns:p14="http://schemas.microsoft.com/office/powerpoint/2010/main" val="375282568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442407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388792186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pic>
        <p:nvPicPr>
          <p:cNvPr id="5" name="Picture 4" descr="ibm_gr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Tree>
    <p:extLst>
      <p:ext uri="{BB962C8B-B14F-4D97-AF65-F5344CB8AC3E}">
        <p14:creationId xmlns:p14="http://schemas.microsoft.com/office/powerpoint/2010/main" val="255344677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pPr defTabSz="914377"/>
            <a:r>
              <a:rPr lang="en-US">
                <a:solidFill>
                  <a:srgbClr val="000000"/>
                </a:solidFill>
              </a:rPr>
              <a:t>Group Name / DOC ID / Month XX,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p>
            <a:pPr defTabSz="914377"/>
            <a:fld id="{59395FB3-9C97-154F-86B2-7E381B951268}" type="slidenum">
              <a:rPr lang="en-US" smtClean="0">
                <a:solidFill>
                  <a:srgbClr val="000000"/>
                </a:solidFill>
              </a:rPr>
              <a:pPr defTabSz="914377"/>
              <a:t>‹#›</a:t>
            </a:fld>
            <a:endParaRPr lang="en-US" dirty="0">
              <a:solidFill>
                <a:srgbClr val="000000"/>
              </a:solidFill>
            </a:endParaRPr>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37370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Large Type-Bright">
    <p:bg>
      <p:bgPr>
        <a:solidFill>
          <a:srgbClr val="FFFFF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CBBCD55-C95E-4469-AF17-40584BEBF885}"/>
              </a:ext>
            </a:extLst>
          </p:cNvPr>
          <p:cNvSpPr>
            <a:spLocks noChangeArrowheads="1"/>
          </p:cNvSpPr>
          <p:nvPr userDrawn="1"/>
        </p:nvSpPr>
        <p:spPr bwMode="auto">
          <a:xfrm>
            <a:off x="3724275" y="6489700"/>
            <a:ext cx="409575"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defRPr/>
            </a:pPr>
            <a:fld id="{EF1A0917-C89A-4367-AA6B-84B111B3A841}" type="slidenum">
              <a:rPr lang="en-US" altLang="en-US" sz="800" smtClean="0">
                <a:solidFill>
                  <a:srgbClr val="5A5A5A"/>
                </a:solidFill>
                <a:cs typeface="Arial" panose="020B0604020202020204" pitchFamily="34" charset="0"/>
              </a:rPr>
              <a:pPr>
                <a:defRPr/>
              </a:pPr>
              <a:t>‹#›</a:t>
            </a:fld>
            <a:endParaRPr lang="en-US" altLang="en-US" sz="800">
              <a:solidFill>
                <a:srgbClr val="5A5A5A"/>
              </a:solidFill>
              <a:cs typeface="Arial" panose="020B0604020202020204" pitchFamily="34" charset="0"/>
            </a:endParaRPr>
          </a:p>
        </p:txBody>
      </p:sp>
      <p:sp>
        <p:nvSpPr>
          <p:cNvPr id="4" name="Rectangle 3">
            <a:extLst>
              <a:ext uri="{FF2B5EF4-FFF2-40B4-BE49-F238E27FC236}">
                <a16:creationId xmlns:a16="http://schemas.microsoft.com/office/drawing/2014/main" id="{3F1D6244-5931-4428-ADC4-0094A596AE8D}"/>
              </a:ext>
            </a:extLst>
          </p:cNvPr>
          <p:cNvSpPr>
            <a:spLocks noChangeArrowheads="1"/>
          </p:cNvSpPr>
          <p:nvPr userDrawn="1"/>
        </p:nvSpPr>
        <p:spPr bwMode="auto">
          <a:xfrm>
            <a:off x="3454400" y="6489700"/>
            <a:ext cx="261938"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defRPr/>
            </a:pPr>
            <a:r>
              <a:rPr lang="en-US" altLang="en-US" sz="800">
                <a:solidFill>
                  <a:srgbClr val="5A5A5A"/>
                </a:solidFill>
                <a:cs typeface="Arial" panose="020B0604020202020204" pitchFamily="34" charset="0"/>
              </a:rPr>
              <a:t>Page</a:t>
            </a:r>
          </a:p>
        </p:txBody>
      </p:sp>
      <p:sp>
        <p:nvSpPr>
          <p:cNvPr id="5" name="Rectangle 4">
            <a:extLst>
              <a:ext uri="{FF2B5EF4-FFF2-40B4-BE49-F238E27FC236}">
                <a16:creationId xmlns:a16="http://schemas.microsoft.com/office/drawing/2014/main" id="{22A3E788-D803-4638-99EC-186245B37474}"/>
              </a:ext>
            </a:extLst>
          </p:cNvPr>
          <p:cNvSpPr>
            <a:spLocks noChangeArrowheads="1"/>
          </p:cNvSpPr>
          <p:nvPr userDrawn="1"/>
        </p:nvSpPr>
        <p:spPr bwMode="auto">
          <a:xfrm>
            <a:off x="817563" y="6489700"/>
            <a:ext cx="1589087"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defRPr/>
            </a:pPr>
            <a:r>
              <a:rPr lang="en-US" altLang="en-US" sz="800">
                <a:solidFill>
                  <a:srgbClr val="5A5A5A"/>
                </a:solidFill>
                <a:cs typeface="Arial" panose="020B0604020202020204" pitchFamily="34" charset="0"/>
              </a:rPr>
              <a:t>© 2017 IBM Corporation</a:t>
            </a:r>
          </a:p>
        </p:txBody>
      </p:sp>
      <p:sp>
        <p:nvSpPr>
          <p:cNvPr id="2" name="Title 1"/>
          <p:cNvSpPr>
            <a:spLocks noGrp="1"/>
          </p:cNvSpPr>
          <p:nvPr>
            <p:ph type="title"/>
          </p:nvPr>
        </p:nvSpPr>
        <p:spPr>
          <a:xfrm>
            <a:off x="790955" y="787806"/>
            <a:ext cx="7267575" cy="1453389"/>
          </a:xfrm>
        </p:spPr>
        <p:txBody>
          <a:bodyPr>
            <a:spAutoFit/>
          </a:bodyPr>
          <a:lstStyle>
            <a:lvl1pPr algn="l" defTabSz="1219170" rtl="0" eaLnBrk="1" latinLnBrk="0" hangingPunct="1">
              <a:lnSpc>
                <a:spcPts val="5600"/>
              </a:lnSpc>
              <a:spcBef>
                <a:spcPct val="0"/>
              </a:spcBef>
              <a:buNone/>
              <a:defRPr lang="en-US" sz="5333" kern="1200" baseline="0" dirty="0">
                <a:solidFill>
                  <a:schemeClr val="accent5"/>
                </a:solidFill>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1522051983"/>
      </p:ext>
    </p:extLst>
  </p:cSld>
  <p:clrMapOvr>
    <a:masterClrMapping/>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titel,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6"/>
          <p:cNvSpPr>
            <a:spLocks noGrp="1"/>
          </p:cNvSpPr>
          <p:nvPr>
            <p:ph type="sldNum" sz="quarter" idx="10"/>
          </p:nvPr>
        </p:nvSpPr>
        <p:spPr/>
        <p:txBody>
          <a:bodyPr/>
          <a:lstStyle>
            <a:lvl1pPr>
              <a:defRPr/>
            </a:lvl1pPr>
          </a:lstStyle>
          <a:p>
            <a:pPr defTabSz="914377"/>
            <a:fld id="{250E61B8-F2CB-514A-828C-EF75337CCD7A}" type="slidenum">
              <a:rPr lang="en-US" altLang="en-US" smtClean="0">
                <a:solidFill>
                  <a:srgbClr val="FFFFFF"/>
                </a:solidFill>
              </a:rPr>
              <a:pPr defTabSz="914377"/>
              <a:t>‹#›</a:t>
            </a:fld>
            <a:endParaRPr lang="en-US" altLang="en-US" dirty="0">
              <a:solidFill>
                <a:srgbClr val="FFFFFF"/>
              </a:solidFill>
            </a:endParaRPr>
          </a:p>
        </p:txBody>
      </p:sp>
      <p:sp>
        <p:nvSpPr>
          <p:cNvPr id="4" name="Footer Placeholder 8"/>
          <p:cNvSpPr>
            <a:spLocks noGrp="1"/>
          </p:cNvSpPr>
          <p:nvPr>
            <p:ph type="ftr" sz="quarter" idx="11"/>
          </p:nvPr>
        </p:nvSpPr>
        <p:spPr/>
        <p:txBody>
          <a:bodyPr/>
          <a:lstStyle>
            <a:lvl1pPr>
              <a:defRPr/>
            </a:lvl1pPr>
          </a:lstStyle>
          <a:p>
            <a:pPr defTabSz="914377"/>
            <a:r>
              <a:rPr lang="de-DE" altLang="en-US">
                <a:solidFill>
                  <a:srgbClr val="FFFFFF"/>
                </a:solidFill>
              </a:rPr>
              <a:t>Group Name / DOC ID / Month XX, 2017</a:t>
            </a:r>
            <a:endParaRPr lang="en-US" altLang="en-US" dirty="0">
              <a:solidFill>
                <a:srgbClr val="FFFFFF"/>
              </a:solidFill>
            </a:endParaRPr>
          </a:p>
        </p:txBody>
      </p:sp>
    </p:spTree>
    <p:extLst>
      <p:ext uri="{BB962C8B-B14F-4D97-AF65-F5344CB8AC3E}">
        <p14:creationId xmlns:p14="http://schemas.microsoft.com/office/powerpoint/2010/main" val="217399583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304801" y="271709"/>
            <a:ext cx="5486401" cy="5972459"/>
          </a:xfrm>
        </p:spPr>
        <p:txBody>
          <a:bodyPr/>
          <a:lstStyle>
            <a:lvl1pPr>
              <a:lnSpc>
                <a:spcPct val="90000"/>
              </a:lnSpc>
              <a:defRPr sz="32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50" y="321735"/>
            <a:ext cx="695452" cy="281940"/>
          </a:xfrm>
          <a:prstGeom prst="rect">
            <a:avLst/>
          </a:prstGeom>
        </p:spPr>
      </p:pic>
      <p:pic>
        <p:nvPicPr>
          <p:cNvPr id="14" name="Picture 13"/>
          <p:cNvPicPr>
            <a:picLocks noChangeAspect="1"/>
          </p:cNvPicPr>
          <p:nvPr userDrawn="1"/>
        </p:nvPicPr>
        <p:blipFill rotWithShape="1">
          <a:blip r:embed="rId3">
            <a:extLst>
              <a:ext uri="{28A0092B-C50C-407E-A947-70E740481C1C}">
                <a14:useLocalDpi xmlns:a14="http://schemas.microsoft.com/office/drawing/2010/main"/>
              </a:ext>
            </a:extLst>
          </a:blip>
          <a:srcRect l="15132" t="30197" r="15583" b="32340"/>
          <a:stretch/>
        </p:blipFill>
        <p:spPr>
          <a:xfrm>
            <a:off x="9880998" y="6139911"/>
            <a:ext cx="2098804" cy="531956"/>
          </a:xfrm>
          <a:prstGeom prst="rect">
            <a:avLst/>
          </a:prstGeom>
        </p:spPr>
      </p:pic>
      <p:pic>
        <p:nvPicPr>
          <p:cNvPr id="15" name="Picture 14"/>
          <p:cNvPicPr>
            <a:picLocks noChangeAspect="1"/>
          </p:cNvPicPr>
          <p:nvPr userDrawn="1"/>
        </p:nvPicPr>
        <p:blipFill rotWithShape="1">
          <a:blip r:embed="rId4">
            <a:extLst>
              <a:ext uri="{28A0092B-C50C-407E-A947-70E740481C1C}">
                <a14:useLocalDpi xmlns:a14="http://schemas.microsoft.com/office/drawing/2010/main"/>
              </a:ext>
            </a:extLst>
          </a:blip>
          <a:srcRect l="18001" t="20400" r="17675" b="20719"/>
          <a:stretch/>
        </p:blipFill>
        <p:spPr>
          <a:xfrm>
            <a:off x="5956301" y="540364"/>
            <a:ext cx="5729895" cy="4916867"/>
          </a:xfrm>
          <a:prstGeom prst="rect">
            <a:avLst/>
          </a:prstGeom>
        </p:spPr>
      </p:pic>
    </p:spTree>
    <p:extLst>
      <p:ext uri="{BB962C8B-B14F-4D97-AF65-F5344CB8AC3E}">
        <p14:creationId xmlns:p14="http://schemas.microsoft.com/office/powerpoint/2010/main" val="95272191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a:solidFill>
                  <a:srgbClr val="FFFFFF"/>
                </a:solidFill>
              </a:rPr>
              <a:t>IBM Cloud /  February 2019 / © 2019 IBM Corporation</a:t>
            </a:r>
            <a:endParaRPr lang="en-US">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30700077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chemeClr val="bg2"/>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5486400" cy="182880"/>
          </a:xfrm>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303" algn="dec"/>
              </a:tabLst>
              <a:defRPr/>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303" algn="dec"/>
              </a:tabLst>
              <a:defRPr>
                <a:solidFill>
                  <a:schemeClr val="tx1"/>
                </a:solidFill>
              </a:defRPr>
            </a:lvl1pPr>
            <a:lvl2pPr>
              <a:spcBef>
                <a:spcPts val="0"/>
              </a:spcBef>
              <a:defRPr>
                <a:solidFill>
                  <a:schemeClr val="tx1"/>
                </a:solidFill>
              </a:defRPr>
            </a:lvl2pPr>
            <a:lvl3pPr>
              <a:spcBef>
                <a:spcPts val="0"/>
              </a:spcBef>
              <a:defRPr>
                <a:solidFill>
                  <a:schemeClr val="tx1"/>
                </a:solidFill>
              </a:defRPr>
            </a:lvl3pPr>
            <a:lvl4pPr>
              <a:spcBef>
                <a:spcPts val="0"/>
              </a:spcBef>
              <a:defRPr>
                <a:solidFill>
                  <a:schemeClr val="tx1"/>
                </a:solidFill>
              </a:defRPr>
            </a:lvl4pPr>
            <a:lvl5pPr>
              <a:spcBef>
                <a:spcPts val="0"/>
              </a:spcBef>
              <a:defRPr>
                <a:solidFill>
                  <a:schemeClr val="tx1"/>
                </a:solidFill>
              </a:defRPr>
            </a:lvl5pPr>
          </a:lstStyle>
          <a:p>
            <a:pPr marL="0" marR="0" lvl="0"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518852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Divider (with page contents)">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5486400" cy="182880"/>
          </a:xfrm>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303" algn="dec"/>
              </a:tabLst>
              <a:defRPr/>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303" algn="dec"/>
              </a:tabLst>
              <a:defRPr>
                <a:solidFill>
                  <a:schemeClr val="bg2"/>
                </a:solidFill>
              </a:defRPr>
            </a:lvl1pPr>
            <a:lvl2pPr>
              <a:spcBef>
                <a:spcPts val="0"/>
              </a:spcBef>
              <a:defRPr>
                <a:solidFill>
                  <a:schemeClr val="bg2"/>
                </a:solidFill>
              </a:defRPr>
            </a:lvl2pPr>
            <a:lvl3pPr>
              <a:spcBef>
                <a:spcPts val="0"/>
              </a:spcBef>
              <a:defRPr>
                <a:solidFill>
                  <a:schemeClr val="bg2"/>
                </a:solidFill>
              </a:defRPr>
            </a:lvl3pPr>
            <a:lvl4pPr>
              <a:spcBef>
                <a:spcPts val="0"/>
              </a:spcBef>
              <a:defRPr>
                <a:solidFill>
                  <a:schemeClr val="bg2"/>
                </a:solidFill>
              </a:defRPr>
            </a:lvl4pPr>
            <a:lvl5pPr>
              <a:spcBef>
                <a:spcPts val="0"/>
              </a:spcBef>
              <a:defRPr>
                <a:solidFill>
                  <a:schemeClr val="bg2"/>
                </a:solidFill>
              </a:defRPr>
            </a:lvl5pPr>
          </a:lstStyle>
          <a:p>
            <a:pPr marL="0" marR="0" lvl="0"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139333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8"/>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February 2019 / © 2019 IBM Corporation</a:t>
            </a:r>
            <a:endParaRPr lang="en-US">
              <a:solidFill>
                <a:srgbClr val="FFFFFF"/>
              </a:solidFill>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60831189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8"/>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February 2019 / © 2019 IBM Corporation</a:t>
            </a:r>
            <a:endParaRPr lang="en-US">
              <a:solidFill>
                <a:srgbClr val="FFFFFF"/>
              </a:solidFill>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17439820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0"/>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Tree>
    <p:extLst>
      <p:ext uri="{BB962C8B-B14F-4D97-AF65-F5344CB8AC3E}">
        <p14:creationId xmlns:p14="http://schemas.microsoft.com/office/powerpoint/2010/main" val="287176903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6916616" cy="6027740"/>
          </a:xfrm>
        </p:spPr>
        <p:txBody>
          <a:bodyPr/>
          <a:lstStyle>
            <a:lvl1pPr marL="156625" indent="-15662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February 2019 / © 2019 IBM Corporation</a:t>
            </a:r>
            <a:endParaRPr lang="en-US">
              <a:solidFill>
                <a:srgbClr val="FFFFFF"/>
              </a:solidFill>
            </a:endParaRPr>
          </a:p>
        </p:txBody>
      </p:sp>
    </p:spTree>
    <p:extLst>
      <p:ext uri="{BB962C8B-B14F-4D97-AF65-F5344CB8AC3E}">
        <p14:creationId xmlns:p14="http://schemas.microsoft.com/office/powerpoint/2010/main" val="80363550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4843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ontent - Title 1 Line">
    <p:spTree>
      <p:nvGrpSpPr>
        <p:cNvPr id="1" name=""/>
        <p:cNvGrpSpPr/>
        <p:nvPr/>
      </p:nvGrpSpPr>
      <p:grpSpPr>
        <a:xfrm>
          <a:off x="0" y="0"/>
          <a:ext cx="0" cy="0"/>
          <a:chOff x="0" y="0"/>
          <a:chExt cx="0" cy="0"/>
        </a:xfrm>
      </p:grpSpPr>
      <p:sp>
        <p:nvSpPr>
          <p:cNvPr id="8" name="Slide Number Placeholder 3"/>
          <p:cNvSpPr>
            <a:spLocks noGrp="1"/>
          </p:cNvSpPr>
          <p:nvPr>
            <p:ph type="sldNum" sz="quarter" idx="4"/>
          </p:nvPr>
        </p:nvSpPr>
        <p:spPr>
          <a:xfrm>
            <a:off x="389110" y="6471663"/>
            <a:ext cx="580665" cy="249812"/>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9" name="Date Placeholder 4"/>
          <p:cNvSpPr>
            <a:spLocks noGrp="1"/>
          </p:cNvSpPr>
          <p:nvPr>
            <p:ph type="dt" sz="half" idx="2"/>
          </p:nvPr>
        </p:nvSpPr>
        <p:spPr>
          <a:xfrm>
            <a:off x="969655" y="6471663"/>
            <a:ext cx="2743200" cy="249812"/>
          </a:xfrm>
          <a:prstGeom prst="rect">
            <a:avLst/>
          </a:prstGeom>
        </p:spPr>
        <p:txBody>
          <a:bodyPr vert="horz" lIns="91440" tIns="45720" rIns="91440" bIns="45720" rtlCol="0" anchor="ctr"/>
          <a:lstStyle>
            <a:lvl1pPr algn="l">
              <a:defRPr sz="1200" baseline="0">
                <a:solidFill>
                  <a:srgbClr val="655A5B"/>
                </a:solidFill>
              </a:defRPr>
            </a:lvl1pPr>
          </a:lstStyle>
          <a:p>
            <a:endParaRPr lang="en-US" dirty="0"/>
          </a:p>
        </p:txBody>
      </p:sp>
      <p:sp>
        <p:nvSpPr>
          <p:cNvPr id="10" name="Text Placeholder 15"/>
          <p:cNvSpPr>
            <a:spLocks noGrp="1"/>
          </p:cNvSpPr>
          <p:nvPr>
            <p:ph type="body" sz="quarter" idx="11" hasCustomPrompt="1"/>
          </p:nvPr>
        </p:nvSpPr>
        <p:spPr>
          <a:xfrm>
            <a:off x="270023" y="387903"/>
            <a:ext cx="5027020" cy="618691"/>
          </a:xfrm>
        </p:spPr>
        <p:txBody>
          <a:bodyPr>
            <a:noAutofit/>
          </a:bodyPr>
          <a:lstStyle>
            <a:lvl1pPr marL="0" indent="0" fontAlgn="t">
              <a:buFontTx/>
              <a:buNone/>
              <a:defRPr sz="3000" baseline="0">
                <a:solidFill>
                  <a:srgbClr val="5498E4"/>
                </a:solidFill>
                <a:latin typeface="Arial" charset="0"/>
              </a:defRPr>
            </a:lvl1pPr>
          </a:lstStyle>
          <a:p>
            <a:r>
              <a:rPr lang="en-US" dirty="0"/>
              <a:t>One line headline goes here</a:t>
            </a:r>
          </a:p>
        </p:txBody>
      </p:sp>
      <p:sp>
        <p:nvSpPr>
          <p:cNvPr id="6" name="Text Placeholder 5"/>
          <p:cNvSpPr>
            <a:spLocks noGrp="1"/>
          </p:cNvSpPr>
          <p:nvPr>
            <p:ph type="body" sz="quarter" idx="13" hasCustomPrompt="1"/>
          </p:nvPr>
        </p:nvSpPr>
        <p:spPr>
          <a:xfrm>
            <a:off x="266702" y="1121941"/>
            <a:ext cx="10909300" cy="4306359"/>
          </a:xfrm>
        </p:spPr>
        <p:txBody>
          <a:bodyPr numCol="2" spcCol="822960"/>
          <a:lstStyle>
            <a:lvl1pPr marL="0" marR="0" indent="0" algn="l" defTabSz="914377" rtl="0" eaLnBrk="1" fontAlgn="auto" latinLnBrk="0" hangingPunct="1">
              <a:lnSpc>
                <a:spcPct val="95000"/>
              </a:lnSpc>
              <a:spcBef>
                <a:spcPts val="0"/>
              </a:spcBef>
              <a:spcAft>
                <a:spcPts val="1200"/>
              </a:spcAft>
              <a:buClrTx/>
              <a:buSzTx/>
              <a:buFont typeface="Arial"/>
              <a:buNone/>
              <a:tabLst/>
              <a:defRPr lang="en-US" sz="1800" kern="1200" baseline="0">
                <a:effectLst/>
                <a:latin typeface="+mn-lt"/>
              </a:defRPr>
            </a:lvl1pPr>
            <a:lvl2pPr marL="457189" indent="0">
              <a:buNone/>
              <a:defRPr/>
            </a:lvl2pPr>
            <a:lvl3pPr marL="914377" indent="0">
              <a:buNone/>
              <a:defRPr/>
            </a:lvl3pPr>
            <a:lvl4pPr marL="1371566" indent="0">
              <a:buNone/>
              <a:defRPr/>
            </a:lvl4pPr>
            <a:lvl5pPr marL="1828754" indent="0">
              <a:buNone/>
              <a:defRPr/>
            </a:lvl5pPr>
          </a:lstStyle>
          <a:p>
            <a:r>
              <a:rPr lang="en-US" sz="1800" dirty="0">
                <a:effectLst/>
                <a:latin typeface="+mn-lt"/>
                <a:ea typeface="ＭＳ 明朝"/>
                <a:cs typeface="Times New Roman"/>
              </a:rPr>
              <a:t>Copy goes here for two column </a:t>
            </a:r>
            <a:r>
              <a:rPr lang="en-US" sz="1800" dirty="0" err="1">
                <a:effectLst/>
                <a:latin typeface="+mn-lt"/>
                <a:ea typeface="ＭＳ 明朝"/>
                <a:cs typeface="Times New Roman"/>
              </a:rPr>
              <a:t>lorem</a:t>
            </a:r>
            <a:r>
              <a:rPr lang="en-US" sz="1800" dirty="0">
                <a:effectLst/>
                <a:latin typeface="+mn-lt"/>
                <a:ea typeface="ＭＳ 明朝"/>
                <a:cs typeface="Times New Roman"/>
              </a:rPr>
              <a:t> </a:t>
            </a:r>
            <a:r>
              <a:rPr lang="en-US" sz="1800" dirty="0" err="1">
                <a:effectLst/>
                <a:latin typeface="+mn-lt"/>
                <a:ea typeface="ＭＳ 明朝"/>
                <a:cs typeface="Times New Roman"/>
              </a:rPr>
              <a:t>ipsum</a:t>
            </a:r>
            <a:r>
              <a:rPr lang="en-US" sz="1800" dirty="0">
                <a:effectLst/>
                <a:latin typeface="+mn-lt"/>
                <a:ea typeface="ＭＳ 明朝"/>
                <a:cs typeface="Times New Roman"/>
              </a:rPr>
              <a:t> </a:t>
            </a:r>
            <a:r>
              <a:rPr lang="en-US" sz="1800" dirty="0" err="1">
                <a:effectLst/>
                <a:latin typeface="+mn-lt"/>
                <a:ea typeface="ＭＳ 明朝"/>
                <a:cs typeface="Times New Roman"/>
              </a:rPr>
              <a:t>dolar</a:t>
            </a:r>
            <a:r>
              <a:rPr lang="en-US" sz="1800" dirty="0">
                <a:effectLst/>
                <a:latin typeface="+mn-lt"/>
                <a:ea typeface="ＭＳ 明朝"/>
                <a:cs typeface="Times New Roman"/>
              </a:rPr>
              <a:t> sit </a:t>
            </a:r>
            <a:r>
              <a:rPr lang="en-US" sz="1800" dirty="0" err="1">
                <a:effectLst/>
                <a:latin typeface="+mn-lt"/>
                <a:ea typeface="ＭＳ 明朝"/>
                <a:cs typeface="Times New Roman"/>
              </a:rPr>
              <a:t>amet</a:t>
            </a:r>
            <a:r>
              <a:rPr lang="en-US" sz="1800" dirty="0">
                <a:effectLst/>
                <a:latin typeface="+mn-lt"/>
                <a:ea typeface="ＭＳ 明朝"/>
                <a:cs typeface="Times New Roman"/>
              </a:rPr>
              <a:t>, </a:t>
            </a:r>
            <a:r>
              <a:rPr lang="en-US" sz="1800" dirty="0" err="1">
                <a:effectLst/>
                <a:latin typeface="+mn-lt"/>
                <a:ea typeface="ＭＳ 明朝"/>
                <a:cs typeface="Times New Roman"/>
              </a:rPr>
              <a:t>consectetur</a:t>
            </a:r>
            <a:r>
              <a:rPr lang="en-US" sz="1800" dirty="0">
                <a:effectLst/>
                <a:latin typeface="+mn-lt"/>
                <a:ea typeface="ＭＳ 明朝"/>
                <a:cs typeface="Times New Roman"/>
              </a:rPr>
              <a:t> </a:t>
            </a:r>
            <a:r>
              <a:rPr lang="en-US" sz="1800" dirty="0" err="1">
                <a:effectLst/>
                <a:latin typeface="+mn-lt"/>
                <a:ea typeface="ＭＳ 明朝"/>
                <a:cs typeface="Times New Roman"/>
              </a:rPr>
              <a:t>adipiscing</a:t>
            </a:r>
            <a:r>
              <a:rPr lang="en-US" sz="1800" dirty="0">
                <a:effectLst/>
                <a:latin typeface="+mn-lt"/>
                <a:ea typeface="ＭＳ 明朝"/>
                <a:cs typeface="Times New Roman"/>
              </a:rPr>
              <a:t> </a:t>
            </a:r>
            <a:r>
              <a:rPr lang="en-US" sz="1800" dirty="0" err="1">
                <a:effectLst/>
                <a:latin typeface="+mn-lt"/>
                <a:ea typeface="ＭＳ 明朝"/>
                <a:cs typeface="Times New Roman"/>
              </a:rPr>
              <a:t>elit</a:t>
            </a:r>
            <a:r>
              <a:rPr lang="en-US" sz="1800" dirty="0">
                <a:effectLst/>
                <a:latin typeface="+mn-lt"/>
                <a:ea typeface="ＭＳ 明朝"/>
                <a:cs typeface="Times New Roman"/>
              </a:rPr>
              <a:t>. </a:t>
            </a:r>
            <a:r>
              <a:rPr lang="en-US" sz="1800" dirty="0" err="1">
                <a:effectLst/>
                <a:latin typeface="+mn-lt"/>
                <a:ea typeface="ＭＳ 明朝"/>
                <a:cs typeface="Times New Roman"/>
              </a:rPr>
              <a:t>Donec</a:t>
            </a:r>
            <a:r>
              <a:rPr lang="en-US" sz="1800" dirty="0">
                <a:effectLst/>
                <a:latin typeface="+mn-lt"/>
                <a:ea typeface="ＭＳ 明朝"/>
                <a:cs typeface="Times New Roman"/>
              </a:rPr>
              <a:t> </a:t>
            </a:r>
            <a:r>
              <a:rPr lang="en-US" sz="1800" dirty="0" err="1">
                <a:effectLst/>
                <a:latin typeface="+mn-lt"/>
                <a:ea typeface="ＭＳ 明朝"/>
                <a:cs typeface="Times New Roman"/>
              </a:rPr>
              <a:t>vehicula</a:t>
            </a:r>
            <a:r>
              <a:rPr lang="en-US" sz="1800" dirty="0">
                <a:effectLst/>
                <a:latin typeface="+mn-lt"/>
                <a:ea typeface="ＭＳ 明朝"/>
                <a:cs typeface="Times New Roman"/>
              </a:rPr>
              <a:t> </a:t>
            </a:r>
            <a:r>
              <a:rPr lang="en-US" sz="1800" dirty="0" err="1">
                <a:effectLst/>
                <a:latin typeface="+mn-lt"/>
                <a:ea typeface="ＭＳ 明朝"/>
                <a:cs typeface="Times New Roman"/>
              </a:rPr>
              <a:t>lorem</a:t>
            </a:r>
            <a:r>
              <a:rPr lang="en-US" sz="1800" dirty="0">
                <a:effectLst/>
                <a:latin typeface="+mn-lt"/>
                <a:ea typeface="ＭＳ 明朝"/>
                <a:cs typeface="Times New Roman"/>
              </a:rPr>
              <a:t> </a:t>
            </a:r>
            <a:r>
              <a:rPr lang="en-US" sz="1800" dirty="0" err="1">
                <a:effectLst/>
                <a:latin typeface="+mn-lt"/>
                <a:ea typeface="ＭＳ 明朝"/>
                <a:cs typeface="Times New Roman"/>
              </a:rPr>
              <a:t>enim</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convallis</a:t>
            </a:r>
            <a:r>
              <a:rPr lang="en-US" sz="1800" dirty="0">
                <a:effectLst/>
                <a:latin typeface="+mn-lt"/>
                <a:ea typeface="ＭＳ 明朝"/>
                <a:cs typeface="Times New Roman"/>
              </a:rPr>
              <a:t> lacus </a:t>
            </a:r>
            <a:r>
              <a:rPr lang="en-US" sz="1800" dirty="0" err="1">
                <a:effectLst/>
                <a:latin typeface="+mn-lt"/>
                <a:ea typeface="ＭＳ 明朝"/>
                <a:cs typeface="Times New Roman"/>
              </a:rPr>
              <a:t>sodales</a:t>
            </a:r>
            <a:r>
              <a:rPr lang="en-US" sz="1800" dirty="0">
                <a:effectLst/>
                <a:latin typeface="+mn-lt"/>
                <a:ea typeface="ＭＳ 明朝"/>
                <a:cs typeface="Times New Roman"/>
              </a:rPr>
              <a:t> in.</a:t>
            </a:r>
            <a:endParaRPr lang="en-US" sz="1200" dirty="0">
              <a:effectLst/>
              <a:latin typeface="Cambria"/>
              <a:ea typeface="ＭＳ 明朝"/>
              <a:cs typeface="Times New Roman"/>
            </a:endParaRPr>
          </a:p>
          <a:p>
            <a:r>
              <a:rPr lang="en-US" sz="1800" dirty="0">
                <a:effectLst/>
                <a:latin typeface="+mn-lt"/>
                <a:ea typeface="ＭＳ 明朝"/>
                <a:cs typeface="Times New Roman"/>
              </a:rPr>
              <a:t>In </a:t>
            </a:r>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neque</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velit</a:t>
            </a:r>
            <a:r>
              <a:rPr lang="en-US" sz="1800" dirty="0">
                <a:effectLst/>
                <a:latin typeface="+mn-lt"/>
                <a:ea typeface="ＭＳ 明朝"/>
                <a:cs typeface="Times New Roman"/>
              </a:rPr>
              <a:t>. </a:t>
            </a:r>
            <a:r>
              <a:rPr lang="en-US" sz="1800" dirty="0" err="1">
                <a:effectLst/>
                <a:latin typeface="+mn-lt"/>
                <a:ea typeface="ＭＳ 明朝"/>
                <a:cs typeface="Times New Roman"/>
              </a:rPr>
              <a:t>Praesent</a:t>
            </a:r>
            <a:r>
              <a:rPr lang="en-US" sz="1800" dirty="0">
                <a:effectLst/>
                <a:latin typeface="+mn-lt"/>
                <a:ea typeface="ＭＳ 明朝"/>
                <a:cs typeface="Times New Roman"/>
              </a:rPr>
              <a:t> non </a:t>
            </a:r>
            <a:r>
              <a:rPr lang="en-US" sz="1800" dirty="0" err="1">
                <a:effectLst/>
                <a:latin typeface="+mn-lt"/>
                <a:ea typeface="ＭＳ 明朝"/>
                <a:cs typeface="Times New Roman"/>
              </a:rPr>
              <a:t>feugiat</a:t>
            </a:r>
            <a:r>
              <a:rPr lang="en-US" sz="1800" dirty="0">
                <a:effectLst/>
                <a:latin typeface="+mn-lt"/>
                <a:ea typeface="ＭＳ 明朝"/>
                <a:cs typeface="Times New Roman"/>
              </a:rPr>
              <a:t> </a:t>
            </a:r>
            <a:r>
              <a:rPr lang="en-US" sz="1800" dirty="0" err="1">
                <a:effectLst/>
                <a:latin typeface="+mn-lt"/>
                <a:ea typeface="ＭＳ 明朝"/>
                <a:cs typeface="Times New Roman"/>
              </a:rPr>
              <a:t>sapien</a:t>
            </a:r>
            <a:r>
              <a:rPr lang="en-US" sz="1800" dirty="0">
                <a:effectLst/>
                <a:latin typeface="+mn-lt"/>
                <a:ea typeface="ＭＳ 明朝"/>
                <a:cs typeface="Times New Roman"/>
              </a:rPr>
              <a:t>, </a:t>
            </a:r>
            <a:r>
              <a:rPr lang="en-US" sz="1800" dirty="0" err="1">
                <a:effectLst/>
                <a:latin typeface="+mn-lt"/>
                <a:ea typeface="ＭＳ 明朝"/>
                <a:cs typeface="Times New Roman"/>
              </a:rPr>
              <a:t>sed</a:t>
            </a:r>
            <a:r>
              <a:rPr lang="en-US" sz="1800" dirty="0">
                <a:effectLst/>
                <a:latin typeface="+mn-lt"/>
                <a:ea typeface="ＭＳ 明朝"/>
                <a:cs typeface="Times New Roman"/>
              </a:rPr>
              <a:t> </a:t>
            </a:r>
            <a:r>
              <a:rPr lang="en-US" sz="1800" dirty="0" err="1">
                <a:effectLst/>
                <a:latin typeface="+mn-lt"/>
                <a:ea typeface="ＭＳ 明朝"/>
                <a:cs typeface="Times New Roman"/>
              </a:rPr>
              <a:t>rhoncus</a:t>
            </a:r>
            <a:r>
              <a:rPr lang="en-US" sz="1800" dirty="0">
                <a:effectLst/>
                <a:latin typeface="+mn-lt"/>
                <a:ea typeface="ＭＳ 明朝"/>
                <a:cs typeface="Times New Roman"/>
              </a:rPr>
              <a:t>.</a:t>
            </a:r>
            <a:endParaRPr lang="en-US" sz="1200" dirty="0">
              <a:effectLst/>
              <a:latin typeface="Cambria"/>
              <a:ea typeface="ＭＳ 明朝"/>
              <a:cs typeface="Times New Roman"/>
            </a:endParaRPr>
          </a:p>
          <a:p>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wisi</a:t>
            </a:r>
            <a:r>
              <a:rPr lang="en-US" sz="1800" dirty="0">
                <a:effectLst/>
                <a:latin typeface="+mn-lt"/>
                <a:ea typeface="ＭＳ 明朝"/>
                <a:cs typeface="Times New Roman"/>
              </a:rPr>
              <a:t> </a:t>
            </a:r>
            <a:r>
              <a:rPr lang="en-US" sz="1800" dirty="0" err="1">
                <a:effectLst/>
                <a:latin typeface="+mn-lt"/>
                <a:ea typeface="ＭＳ 明朝"/>
                <a:cs typeface="Times New Roman"/>
              </a:rPr>
              <a:t>enim</a:t>
            </a:r>
            <a:r>
              <a:rPr lang="en-US" sz="1800" dirty="0">
                <a:effectLst/>
                <a:latin typeface="+mn-lt"/>
                <a:ea typeface="ＭＳ 明朝"/>
                <a:cs typeface="Times New Roman"/>
              </a:rPr>
              <a:t> ad minim </a:t>
            </a:r>
            <a:r>
              <a:rPr lang="en-US" sz="1800" dirty="0" err="1">
                <a:effectLst/>
                <a:latin typeface="+mn-lt"/>
                <a:ea typeface="ＭＳ 明朝"/>
                <a:cs typeface="Times New Roman"/>
              </a:rPr>
              <a:t>veniam</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nostrud</a:t>
            </a:r>
            <a:r>
              <a:rPr lang="en-US" sz="1800" dirty="0">
                <a:effectLst/>
                <a:latin typeface="+mn-lt"/>
                <a:ea typeface="ＭＳ 明朝"/>
                <a:cs typeface="Times New Roman"/>
              </a:rPr>
              <a:t> </a:t>
            </a:r>
            <a:r>
              <a:rPr lang="en-US" sz="1800" dirty="0" err="1">
                <a:effectLst/>
                <a:latin typeface="+mn-lt"/>
                <a:ea typeface="ＭＳ 明朝"/>
                <a:cs typeface="Times New Roman"/>
              </a:rPr>
              <a:t>exerci</a:t>
            </a:r>
            <a:r>
              <a:rPr lang="en-US" sz="1800" dirty="0">
                <a:effectLst/>
                <a:latin typeface="+mn-lt"/>
                <a:ea typeface="ＭＳ 明朝"/>
                <a:cs typeface="Times New Roman"/>
              </a:rPr>
              <a:t> </a:t>
            </a:r>
            <a:r>
              <a:rPr lang="en-US" sz="1800" dirty="0" err="1">
                <a:effectLst/>
                <a:latin typeface="+mn-lt"/>
                <a:ea typeface="ＭＳ 明朝"/>
                <a:cs typeface="Times New Roman"/>
              </a:rPr>
              <a:t>tation</a:t>
            </a:r>
            <a:r>
              <a:rPr lang="en-US" sz="1800" dirty="0">
                <a:effectLst/>
                <a:latin typeface="+mn-lt"/>
                <a:ea typeface="ＭＳ 明朝"/>
                <a:cs typeface="Times New Roman"/>
              </a:rPr>
              <a:t> </a:t>
            </a:r>
            <a:r>
              <a:rPr lang="en-US" sz="1800" dirty="0" err="1">
                <a:effectLst/>
                <a:latin typeface="+mn-lt"/>
                <a:ea typeface="ＭＳ 明朝"/>
                <a:cs typeface="Times New Roman"/>
              </a:rPr>
              <a:t>ullamcorper</a:t>
            </a:r>
            <a:r>
              <a:rPr lang="en-US" sz="1800" dirty="0">
                <a:effectLst/>
                <a:latin typeface="+mn-lt"/>
                <a:ea typeface="ＭＳ 明朝"/>
                <a:cs typeface="Times New Roman"/>
              </a:rPr>
              <a:t> </a:t>
            </a:r>
            <a:r>
              <a:rPr lang="en-US" sz="1800" dirty="0" err="1">
                <a:effectLst/>
                <a:latin typeface="+mn-lt"/>
                <a:ea typeface="ＭＳ 明朝"/>
                <a:cs typeface="Times New Roman"/>
              </a:rPr>
              <a:t>suscipit</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nisl</a:t>
            </a:r>
            <a:r>
              <a:rPr lang="en-US" sz="1800" dirty="0">
                <a:effectLst/>
                <a:latin typeface="+mn-lt"/>
                <a:ea typeface="ＭＳ 明朝"/>
                <a:cs typeface="Times New Roman"/>
              </a:rPr>
              <a:t> </a:t>
            </a:r>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aliquip</a:t>
            </a:r>
            <a:r>
              <a:rPr lang="en-US" sz="1800" dirty="0">
                <a:effectLst/>
                <a:latin typeface="+mn-lt"/>
                <a:ea typeface="ＭＳ 明朝"/>
                <a:cs typeface="Times New Roman"/>
              </a:rPr>
              <a:t> ex </a:t>
            </a:r>
            <a:r>
              <a:rPr lang="en-US" sz="1800" dirty="0" err="1">
                <a:effectLst/>
                <a:latin typeface="+mn-lt"/>
                <a:ea typeface="ＭＳ 明朝"/>
                <a:cs typeface="Times New Roman"/>
              </a:rPr>
              <a:t>ea</a:t>
            </a:r>
            <a:r>
              <a:rPr lang="en-US" sz="1800" dirty="0">
                <a:effectLst/>
                <a:latin typeface="+mn-lt"/>
                <a:ea typeface="ＭＳ 明朝"/>
                <a:cs typeface="Times New Roman"/>
              </a:rPr>
              <a:t> </a:t>
            </a:r>
            <a:r>
              <a:rPr lang="en-US" sz="1800" dirty="0" err="1">
                <a:effectLst/>
                <a:latin typeface="+mn-lt"/>
                <a:ea typeface="ＭＳ 明朝"/>
                <a:cs typeface="Times New Roman"/>
              </a:rPr>
              <a:t>commodo</a:t>
            </a:r>
            <a:r>
              <a:rPr lang="en-US" sz="1800" dirty="0">
                <a:effectLst/>
                <a:latin typeface="+mn-lt"/>
                <a:ea typeface="ＭＳ 明朝"/>
                <a:cs typeface="Times New Roman"/>
              </a:rPr>
              <a:t> </a:t>
            </a:r>
            <a:r>
              <a:rPr lang="en-US" sz="1800" dirty="0" err="1">
                <a:effectLst/>
                <a:latin typeface="+mn-lt"/>
                <a:ea typeface="ＭＳ 明朝"/>
                <a:cs typeface="Times New Roman"/>
              </a:rPr>
              <a:t>consequat</a:t>
            </a:r>
            <a:r>
              <a:rPr lang="en-US" sz="1800" dirty="0">
                <a:effectLst/>
                <a:latin typeface="+mn-lt"/>
                <a:ea typeface="ＭＳ 明朝"/>
                <a:cs typeface="Times New Roman"/>
              </a:rPr>
              <a:t>. </a:t>
            </a:r>
            <a:r>
              <a:rPr lang="en-US" sz="1800" dirty="0" err="1">
                <a:effectLst/>
                <a:latin typeface="+mn-lt"/>
                <a:ea typeface="ＭＳ 明朝"/>
                <a:cs typeface="Times New Roman"/>
              </a:rPr>
              <a:t>Duis</a:t>
            </a:r>
            <a:r>
              <a:rPr lang="en-US" sz="1800" dirty="0">
                <a:effectLst/>
                <a:latin typeface="+mn-lt"/>
                <a:ea typeface="ＭＳ 明朝"/>
                <a:cs typeface="Times New Roman"/>
              </a:rPr>
              <a:t> </a:t>
            </a:r>
            <a:r>
              <a:rPr lang="en-US" sz="1800" dirty="0" err="1">
                <a:effectLst/>
                <a:latin typeface="+mn-lt"/>
                <a:ea typeface="ＭＳ 明朝"/>
                <a:cs typeface="Times New Roman"/>
              </a:rPr>
              <a:t>autem</a:t>
            </a:r>
            <a:r>
              <a:rPr lang="en-US" sz="1800" dirty="0">
                <a:effectLst/>
                <a:latin typeface="+mn-lt"/>
                <a:ea typeface="ＭＳ 明朝"/>
                <a:cs typeface="Times New Roman"/>
              </a:rPr>
              <a:t> </a:t>
            </a:r>
            <a:r>
              <a:rPr lang="en-US" sz="1800" dirty="0" err="1">
                <a:effectLst/>
                <a:latin typeface="+mn-lt"/>
                <a:ea typeface="ＭＳ 明朝"/>
                <a:cs typeface="Times New Roman"/>
              </a:rPr>
              <a:t>vel</a:t>
            </a:r>
            <a:r>
              <a:rPr lang="en-US" sz="1800" dirty="0">
                <a:effectLst/>
                <a:latin typeface="+mn-lt"/>
                <a:ea typeface="ＭＳ 明朝"/>
                <a:cs typeface="Times New Roman"/>
              </a:rPr>
              <a:t> </a:t>
            </a:r>
            <a:r>
              <a:rPr lang="en-US" sz="1800" dirty="0" err="1">
                <a:effectLst/>
                <a:latin typeface="+mn-lt"/>
                <a:ea typeface="ＭＳ 明朝"/>
                <a:cs typeface="Times New Roman"/>
              </a:rPr>
              <a:t>eum</a:t>
            </a:r>
            <a:r>
              <a:rPr lang="en-US" sz="1800" dirty="0">
                <a:effectLst/>
                <a:latin typeface="+mn-lt"/>
                <a:ea typeface="ＭＳ 明朝"/>
                <a:cs typeface="Times New Roman"/>
              </a:rPr>
              <a:t> </a:t>
            </a:r>
            <a:r>
              <a:rPr lang="en-US" sz="1800" dirty="0" err="1">
                <a:effectLst/>
                <a:latin typeface="+mn-lt"/>
                <a:ea typeface="ＭＳ 明朝"/>
                <a:cs typeface="Times New Roman"/>
              </a:rPr>
              <a:t>iriure</a:t>
            </a:r>
            <a:r>
              <a:rPr lang="en-US" sz="1800" dirty="0">
                <a:effectLst/>
                <a:latin typeface="+mn-lt"/>
                <a:ea typeface="ＭＳ 明朝"/>
                <a:cs typeface="Times New Roman"/>
              </a:rPr>
              <a:t> dolor in </a:t>
            </a:r>
            <a:r>
              <a:rPr lang="en-US" sz="1800" dirty="0" err="1">
                <a:effectLst/>
                <a:latin typeface="+mn-lt"/>
                <a:ea typeface="ＭＳ 明朝"/>
                <a:cs typeface="Times New Roman"/>
              </a:rPr>
              <a:t>hendrerit</a:t>
            </a:r>
            <a:r>
              <a:rPr lang="en-US" sz="1800" dirty="0">
                <a:effectLst/>
                <a:latin typeface="+mn-lt"/>
                <a:ea typeface="ＭＳ 明朝"/>
                <a:cs typeface="Times New Roman"/>
              </a:rPr>
              <a:t> in </a:t>
            </a:r>
            <a:r>
              <a:rPr lang="en-US" sz="1800" dirty="0" err="1">
                <a:effectLst/>
                <a:latin typeface="+mn-lt"/>
                <a:ea typeface="ＭＳ 明朝"/>
                <a:cs typeface="Times New Roman"/>
              </a:rPr>
              <a:t>vulputate</a:t>
            </a:r>
            <a:r>
              <a:rPr lang="en-US" sz="1800" dirty="0">
                <a:effectLst/>
                <a:latin typeface="+mn-lt"/>
                <a:ea typeface="ＭＳ 明朝"/>
                <a:cs typeface="Times New Roman"/>
              </a:rPr>
              <a:t> </a:t>
            </a:r>
            <a:r>
              <a:rPr lang="en-US" sz="1800" dirty="0" err="1">
                <a:effectLst/>
                <a:latin typeface="+mn-lt"/>
                <a:ea typeface="ＭＳ 明朝"/>
                <a:cs typeface="Times New Roman"/>
              </a:rPr>
              <a:t>velit</a:t>
            </a:r>
            <a:r>
              <a:rPr lang="en-US" sz="1800" dirty="0">
                <a:effectLst/>
                <a:latin typeface="+mn-lt"/>
                <a:ea typeface="ＭＳ 明朝"/>
                <a:cs typeface="Times New Roman"/>
              </a:rPr>
              <a:t> </a:t>
            </a:r>
            <a:r>
              <a:rPr lang="en-US" sz="1800" dirty="0" err="1">
                <a:effectLst/>
                <a:latin typeface="+mn-lt"/>
                <a:ea typeface="ＭＳ 明朝"/>
                <a:cs typeface="Times New Roman"/>
              </a:rPr>
              <a:t>esse</a:t>
            </a:r>
            <a:r>
              <a:rPr lang="en-US" sz="1800" dirty="0">
                <a:effectLst/>
                <a:latin typeface="+mn-lt"/>
                <a:ea typeface="ＭＳ 明朝"/>
                <a:cs typeface="Times New Roman"/>
              </a:rPr>
              <a:t> </a:t>
            </a:r>
            <a:r>
              <a:rPr lang="en-US" sz="1800" dirty="0" err="1">
                <a:effectLst/>
                <a:latin typeface="+mn-lt"/>
                <a:ea typeface="ＭＳ 明朝"/>
                <a:cs typeface="Times New Roman"/>
              </a:rPr>
              <a:t>molestie</a:t>
            </a:r>
            <a:r>
              <a:rPr lang="en-US" sz="1800" dirty="0">
                <a:effectLst/>
                <a:latin typeface="+mn-lt"/>
                <a:ea typeface="ＭＳ 明朝"/>
                <a:cs typeface="Times New Roman"/>
              </a:rPr>
              <a:t> </a:t>
            </a:r>
            <a:r>
              <a:rPr lang="en-US" sz="1800" dirty="0" err="1">
                <a:effectLst/>
                <a:latin typeface="+mn-lt"/>
                <a:ea typeface="ＭＳ 明朝"/>
                <a:cs typeface="Times New Roman"/>
              </a:rPr>
              <a:t>consequat</a:t>
            </a:r>
            <a:r>
              <a:rPr lang="en-US" sz="1800" dirty="0">
                <a:effectLst/>
                <a:latin typeface="+mn-lt"/>
                <a:ea typeface="ＭＳ 明朝"/>
                <a:cs typeface="Times New Roman"/>
              </a:rPr>
              <a:t>, </a:t>
            </a:r>
            <a:r>
              <a:rPr lang="en-US" sz="1800" dirty="0" err="1">
                <a:effectLst/>
                <a:latin typeface="+mn-lt"/>
                <a:ea typeface="ＭＳ 明朝"/>
                <a:cs typeface="Times New Roman"/>
              </a:rPr>
              <a:t>vel</a:t>
            </a:r>
            <a:r>
              <a:rPr lang="en-US" sz="1800" dirty="0">
                <a:effectLst/>
                <a:latin typeface="+mn-lt"/>
                <a:ea typeface="ＭＳ 明朝"/>
                <a:cs typeface="Times New Roman"/>
              </a:rPr>
              <a:t> </a:t>
            </a:r>
            <a:r>
              <a:rPr lang="en-US" sz="1800" dirty="0" err="1">
                <a:effectLst/>
                <a:latin typeface="+mn-lt"/>
                <a:ea typeface="ＭＳ 明朝"/>
                <a:cs typeface="Times New Roman"/>
              </a:rPr>
              <a:t>illum</a:t>
            </a:r>
            <a:r>
              <a:rPr lang="en-US" sz="1800" dirty="0">
                <a:effectLst/>
                <a:latin typeface="+mn-lt"/>
                <a:ea typeface="ＭＳ 明朝"/>
                <a:cs typeface="Times New Roman"/>
              </a:rPr>
              <a:t> </a:t>
            </a:r>
            <a:r>
              <a:rPr lang="en-US" sz="1800" dirty="0" err="1">
                <a:effectLst/>
                <a:latin typeface="+mn-lt"/>
                <a:ea typeface="ＭＳ 明朝"/>
                <a:cs typeface="Times New Roman"/>
              </a:rPr>
              <a:t>dolore</a:t>
            </a:r>
            <a:r>
              <a:rPr lang="en-US" sz="1800" dirty="0">
                <a:effectLst/>
                <a:latin typeface="+mn-lt"/>
                <a:ea typeface="ＭＳ 明朝"/>
                <a:cs typeface="Times New Roman"/>
              </a:rPr>
              <a:t> </a:t>
            </a:r>
            <a:r>
              <a:rPr lang="en-US" sz="1800" dirty="0" err="1">
                <a:effectLst/>
                <a:latin typeface="+mn-lt"/>
                <a:ea typeface="ＭＳ 明朝"/>
                <a:cs typeface="Times New Roman"/>
              </a:rPr>
              <a:t>eu</a:t>
            </a:r>
            <a:r>
              <a:rPr lang="en-US" sz="1800" dirty="0">
                <a:effectLst/>
                <a:latin typeface="+mn-lt"/>
                <a:ea typeface="ＭＳ 明朝"/>
                <a:cs typeface="Times New Roman"/>
              </a:rPr>
              <a:t> </a:t>
            </a:r>
            <a:r>
              <a:rPr lang="en-US" sz="1800" dirty="0" err="1">
                <a:effectLst/>
                <a:latin typeface="+mn-lt"/>
                <a:ea typeface="ＭＳ 明朝"/>
                <a:cs typeface="Times New Roman"/>
              </a:rPr>
              <a:t>feugiat</a:t>
            </a:r>
            <a:r>
              <a:rPr lang="en-US" sz="1800" dirty="0">
                <a:effectLst/>
                <a:latin typeface="+mn-lt"/>
                <a:ea typeface="ＭＳ 明朝"/>
                <a:cs typeface="Times New Roman"/>
              </a:rPr>
              <a:t> </a:t>
            </a:r>
            <a:r>
              <a:rPr lang="en-US" sz="1800" dirty="0" err="1">
                <a:effectLst/>
                <a:latin typeface="+mn-lt"/>
                <a:ea typeface="ＭＳ 明朝"/>
                <a:cs typeface="Times New Roman"/>
              </a:rPr>
              <a:t>nulla</a:t>
            </a:r>
            <a:r>
              <a:rPr lang="en-US" sz="1800" dirty="0">
                <a:effectLst/>
                <a:latin typeface="+mn-lt"/>
                <a:ea typeface="ＭＳ 明朝"/>
                <a:cs typeface="Times New Roman"/>
              </a:rPr>
              <a:t> </a:t>
            </a:r>
            <a:r>
              <a:rPr lang="en-US" sz="1800" dirty="0" err="1">
                <a:effectLst/>
                <a:latin typeface="+mn-lt"/>
                <a:ea typeface="ＭＳ 明朝"/>
                <a:cs typeface="Times New Roman"/>
              </a:rPr>
              <a:t>facilisis</a:t>
            </a:r>
            <a:r>
              <a:rPr lang="en-US" sz="1800" dirty="0">
                <a:effectLst/>
                <a:latin typeface="+mn-lt"/>
                <a:ea typeface="ＭＳ 明朝"/>
                <a:cs typeface="Times New Roman"/>
              </a:rPr>
              <a:t> at </a:t>
            </a:r>
            <a:r>
              <a:rPr lang="en-US" sz="1800" dirty="0" err="1">
                <a:effectLst/>
                <a:latin typeface="+mn-lt"/>
                <a:ea typeface="ＭＳ 明朝"/>
                <a:cs typeface="Times New Roman"/>
              </a:rPr>
              <a:t>vero</a:t>
            </a:r>
            <a:r>
              <a:rPr lang="en-US" sz="1800" dirty="0">
                <a:effectLst/>
                <a:latin typeface="+mn-lt"/>
                <a:ea typeface="ＭＳ 明朝"/>
                <a:cs typeface="Times New Roman"/>
              </a:rPr>
              <a:t> </a:t>
            </a:r>
            <a:r>
              <a:rPr lang="en-US" sz="1800" dirty="0" err="1">
                <a:effectLst/>
                <a:latin typeface="+mn-lt"/>
                <a:ea typeface="ＭＳ 明朝"/>
                <a:cs typeface="Times New Roman"/>
              </a:rPr>
              <a:t>eros</a:t>
            </a:r>
            <a:r>
              <a:rPr lang="en-US" sz="1800" dirty="0">
                <a:effectLst/>
                <a:latin typeface="+mn-lt"/>
                <a:ea typeface="ＭＳ 明朝"/>
                <a:cs typeface="Times New Roman"/>
              </a:rPr>
              <a:t> et </a:t>
            </a:r>
            <a:r>
              <a:rPr lang="en-US" sz="1800" dirty="0" err="1">
                <a:effectLst/>
                <a:latin typeface="+mn-lt"/>
                <a:ea typeface="ＭＳ 明朝"/>
                <a:cs typeface="Times New Roman"/>
              </a:rPr>
              <a:t>accumsan</a:t>
            </a:r>
            <a:r>
              <a:rPr lang="en-US" sz="1800" dirty="0">
                <a:effectLst/>
                <a:latin typeface="+mn-lt"/>
                <a:ea typeface="ＭＳ 明朝"/>
                <a:cs typeface="Times New Roman"/>
              </a:rPr>
              <a:t> et </a:t>
            </a:r>
            <a:r>
              <a:rPr lang="en-US" sz="1800" dirty="0" err="1">
                <a:effectLst/>
                <a:latin typeface="+mn-lt"/>
                <a:ea typeface="ＭＳ 明朝"/>
                <a:cs typeface="Times New Roman"/>
              </a:rPr>
              <a:t>iusto</a:t>
            </a:r>
            <a:r>
              <a:rPr lang="en-US" sz="1800" dirty="0">
                <a:effectLst/>
                <a:latin typeface="+mn-lt"/>
                <a:ea typeface="ＭＳ 明朝"/>
                <a:cs typeface="Times New Roman"/>
              </a:rPr>
              <a:t> </a:t>
            </a:r>
            <a:r>
              <a:rPr lang="en-US" sz="1800" dirty="0" err="1">
                <a:effectLst/>
                <a:latin typeface="+mn-lt"/>
                <a:ea typeface="ＭＳ 明朝"/>
                <a:cs typeface="Times New Roman"/>
              </a:rPr>
              <a:t>odio</a:t>
            </a:r>
            <a:r>
              <a:rPr lang="en-US" sz="1800" dirty="0">
                <a:effectLst/>
                <a:latin typeface="+mn-lt"/>
                <a:ea typeface="ＭＳ 明朝"/>
                <a:cs typeface="Times New Roman"/>
              </a:rPr>
              <a:t> </a:t>
            </a:r>
            <a:r>
              <a:rPr lang="en-US" sz="1800" dirty="0" err="1">
                <a:effectLst/>
                <a:latin typeface="+mn-lt"/>
                <a:ea typeface="ＭＳ 明朝"/>
                <a:cs typeface="Times New Roman"/>
              </a:rPr>
              <a:t>dignissim</a:t>
            </a:r>
            <a:r>
              <a:rPr lang="en-US" sz="1800" dirty="0">
                <a:effectLst/>
                <a:latin typeface="+mn-lt"/>
                <a:ea typeface="ＭＳ 明朝"/>
                <a:cs typeface="Times New Roman"/>
              </a:rPr>
              <a:t> qui </a:t>
            </a:r>
            <a:r>
              <a:rPr lang="en-US" sz="1800" dirty="0" err="1">
                <a:effectLst/>
                <a:latin typeface="+mn-lt"/>
                <a:ea typeface="ＭＳ 明朝"/>
                <a:cs typeface="Times New Roman"/>
              </a:rPr>
              <a:t>blandit</a:t>
            </a:r>
            <a:r>
              <a:rPr lang="en-US" sz="1800" dirty="0">
                <a:effectLst/>
                <a:latin typeface="+mn-lt"/>
                <a:ea typeface="ＭＳ 明朝"/>
                <a:cs typeface="Times New Roman"/>
              </a:rPr>
              <a:t> </a:t>
            </a:r>
            <a:r>
              <a:rPr lang="en-US" sz="1800" dirty="0" err="1">
                <a:effectLst/>
                <a:latin typeface="+mn-lt"/>
                <a:ea typeface="ＭＳ 明朝"/>
                <a:cs typeface="Times New Roman"/>
              </a:rPr>
              <a:t>praesent</a:t>
            </a:r>
            <a:r>
              <a:rPr lang="en-US" sz="1800" dirty="0">
                <a:effectLst/>
                <a:latin typeface="+mn-lt"/>
                <a:ea typeface="ＭＳ 明朝"/>
                <a:cs typeface="Times New Roman"/>
              </a:rPr>
              <a:t> </a:t>
            </a:r>
            <a:r>
              <a:rPr lang="en-US" sz="1800" dirty="0" err="1">
                <a:effectLst/>
                <a:latin typeface="+mn-lt"/>
                <a:ea typeface="ＭＳ 明朝"/>
                <a:cs typeface="Times New Roman"/>
              </a:rPr>
              <a:t>luptatum</a:t>
            </a:r>
            <a:r>
              <a:rPr lang="en-US" sz="1800" dirty="0">
                <a:effectLst/>
                <a:latin typeface="+mn-lt"/>
                <a:ea typeface="ＭＳ 明朝"/>
                <a:cs typeface="Times New Roman"/>
              </a:rPr>
              <a:t> </a:t>
            </a:r>
            <a:r>
              <a:rPr lang="en-US" sz="1800" dirty="0" err="1">
                <a:effectLst/>
                <a:latin typeface="+mn-lt"/>
                <a:ea typeface="ＭＳ 明朝"/>
                <a:cs typeface="Times New Roman"/>
              </a:rPr>
              <a:t>zzril</a:t>
            </a:r>
            <a:r>
              <a:rPr lang="en-US" sz="1800" dirty="0">
                <a:effectLst/>
                <a:latin typeface="+mn-lt"/>
                <a:ea typeface="ＭＳ 明朝"/>
                <a:cs typeface="Times New Roman"/>
              </a:rPr>
              <a:t> </a:t>
            </a:r>
            <a:r>
              <a:rPr lang="en-US" sz="1800" dirty="0" err="1">
                <a:effectLst/>
                <a:latin typeface="+mn-lt"/>
                <a:ea typeface="ＭＳ 明朝"/>
                <a:cs typeface="Times New Roman"/>
              </a:rPr>
              <a:t>delenit</a:t>
            </a:r>
            <a:r>
              <a:rPr lang="en-US" sz="1800" dirty="0">
                <a:effectLst/>
                <a:latin typeface="+mn-lt"/>
                <a:ea typeface="ＭＳ 明朝"/>
                <a:cs typeface="Times New Roman"/>
              </a:rPr>
              <a:t> </a:t>
            </a:r>
            <a:r>
              <a:rPr lang="en-US" sz="1800" dirty="0" err="1">
                <a:effectLst/>
                <a:latin typeface="+mn-lt"/>
                <a:ea typeface="ＭＳ 明朝"/>
                <a:cs typeface="Times New Roman"/>
              </a:rPr>
              <a:t>augue</a:t>
            </a:r>
            <a:r>
              <a:rPr lang="en-US" sz="1800" dirty="0">
                <a:effectLst/>
                <a:latin typeface="+mn-lt"/>
                <a:ea typeface="ＭＳ 明朝"/>
                <a:cs typeface="Times New Roman"/>
              </a:rPr>
              <a:t> </a:t>
            </a:r>
            <a:r>
              <a:rPr lang="en-US" sz="1800" dirty="0" err="1">
                <a:effectLst/>
                <a:latin typeface="+mn-lt"/>
                <a:ea typeface="ＭＳ 明朝"/>
                <a:cs typeface="Times New Roman"/>
              </a:rPr>
              <a:t>duis</a:t>
            </a:r>
            <a:r>
              <a:rPr lang="en-US" sz="1800" dirty="0">
                <a:effectLst/>
                <a:latin typeface="+mn-lt"/>
                <a:ea typeface="ＭＳ 明朝"/>
                <a:cs typeface="Times New Roman"/>
              </a:rPr>
              <a:t> </a:t>
            </a:r>
            <a:r>
              <a:rPr lang="en-US" sz="1800" dirty="0" err="1">
                <a:effectLst/>
                <a:latin typeface="+mn-lt"/>
                <a:ea typeface="ＭＳ 明朝"/>
                <a:cs typeface="Times New Roman"/>
              </a:rPr>
              <a:t>dolore</a:t>
            </a:r>
            <a:r>
              <a:rPr lang="en-US" sz="1800" dirty="0">
                <a:effectLst/>
                <a:latin typeface="+mn-lt"/>
                <a:ea typeface="ＭＳ 明朝"/>
                <a:cs typeface="Times New Roman"/>
              </a:rPr>
              <a:t> </a:t>
            </a:r>
            <a:r>
              <a:rPr lang="en-US" sz="1800" dirty="0" err="1">
                <a:effectLst/>
                <a:latin typeface="+mn-lt"/>
                <a:ea typeface="ＭＳ 明朝"/>
                <a:cs typeface="Times New Roman"/>
              </a:rPr>
              <a:t>te</a:t>
            </a:r>
            <a:r>
              <a:rPr lang="en-US" sz="1800" dirty="0">
                <a:effectLst/>
                <a:latin typeface="+mn-lt"/>
                <a:ea typeface="ＭＳ 明朝"/>
                <a:cs typeface="Times New Roman"/>
              </a:rPr>
              <a:t> </a:t>
            </a:r>
            <a:r>
              <a:rPr lang="en-US" sz="1800" dirty="0" err="1">
                <a:effectLst/>
                <a:latin typeface="+mn-lt"/>
                <a:ea typeface="ＭＳ 明朝"/>
                <a:cs typeface="Times New Roman"/>
              </a:rPr>
              <a:t>feugait</a:t>
            </a:r>
            <a:r>
              <a:rPr lang="en-US" sz="1800" dirty="0">
                <a:effectLst/>
                <a:latin typeface="+mn-lt"/>
                <a:ea typeface="ＭＳ 明朝"/>
                <a:cs typeface="Times New Roman"/>
              </a:rPr>
              <a:t> </a:t>
            </a:r>
            <a:r>
              <a:rPr lang="en-US" sz="1800" dirty="0" err="1">
                <a:effectLst/>
                <a:latin typeface="+mn-lt"/>
                <a:ea typeface="ＭＳ 明朝"/>
                <a:cs typeface="Times New Roman"/>
              </a:rPr>
              <a:t>nulla</a:t>
            </a:r>
            <a:r>
              <a:rPr lang="en-US" sz="1800" dirty="0">
                <a:effectLst/>
                <a:latin typeface="+mn-lt"/>
                <a:ea typeface="ＭＳ 明朝"/>
                <a:cs typeface="Times New Roman"/>
              </a:rPr>
              <a:t> </a:t>
            </a:r>
            <a:r>
              <a:rPr lang="en-US" sz="1800" dirty="0" err="1">
                <a:effectLst/>
                <a:latin typeface="+mn-lt"/>
                <a:ea typeface="ＭＳ 明朝"/>
                <a:cs typeface="Times New Roman"/>
              </a:rPr>
              <a:t>facilisi</a:t>
            </a:r>
            <a:r>
              <a:rPr lang="en-US" sz="1800" dirty="0">
                <a:effectLst/>
                <a:latin typeface="+mn-lt"/>
                <a:ea typeface="ＭＳ 明朝"/>
                <a:cs typeface="Times New Roman"/>
              </a:rPr>
              <a:t>. </a:t>
            </a:r>
          </a:p>
          <a:p>
            <a:r>
              <a:rPr lang="en-US" sz="1800" dirty="0">
                <a:effectLst/>
                <a:latin typeface="+mn-lt"/>
                <a:ea typeface="ＭＳ 明朝"/>
                <a:cs typeface="Times New Roman"/>
              </a:rPr>
              <a:t>Nam liber </a:t>
            </a:r>
            <a:r>
              <a:rPr lang="en-US" sz="1800" dirty="0" err="1">
                <a:effectLst/>
                <a:latin typeface="+mn-lt"/>
                <a:ea typeface="ＭＳ 明朝"/>
                <a:cs typeface="Times New Roman"/>
              </a:rPr>
              <a:t>tempor</a:t>
            </a:r>
            <a:r>
              <a:rPr lang="en-US" sz="1800" dirty="0">
                <a:effectLst/>
                <a:latin typeface="+mn-lt"/>
                <a:ea typeface="ＭＳ 明朝"/>
                <a:cs typeface="Times New Roman"/>
              </a:rPr>
              <a:t> cum </a:t>
            </a:r>
            <a:r>
              <a:rPr lang="en-US" sz="1800" dirty="0" err="1">
                <a:effectLst/>
                <a:latin typeface="+mn-lt"/>
                <a:ea typeface="ＭＳ 明朝"/>
                <a:cs typeface="Times New Roman"/>
              </a:rPr>
              <a:t>soluta</a:t>
            </a:r>
            <a:r>
              <a:rPr lang="en-US" sz="1800" dirty="0">
                <a:effectLst/>
                <a:latin typeface="+mn-lt"/>
                <a:ea typeface="ＭＳ 明朝"/>
                <a:cs typeface="Times New Roman"/>
              </a:rPr>
              <a:t> </a:t>
            </a:r>
            <a:r>
              <a:rPr lang="en-US" sz="1800" dirty="0" err="1">
                <a:effectLst/>
                <a:latin typeface="+mn-lt"/>
                <a:ea typeface="ＭＳ 明朝"/>
                <a:cs typeface="Times New Roman"/>
              </a:rPr>
              <a:t>nobis</a:t>
            </a:r>
            <a:r>
              <a:rPr lang="en-US" sz="1800" dirty="0">
                <a:effectLst/>
                <a:latin typeface="+mn-lt"/>
                <a:ea typeface="ＭＳ 明朝"/>
                <a:cs typeface="Times New Roman"/>
              </a:rPr>
              <a:t> </a:t>
            </a:r>
            <a:r>
              <a:rPr lang="en-US" sz="1800" dirty="0" err="1">
                <a:effectLst/>
                <a:latin typeface="+mn-lt"/>
                <a:ea typeface="ＭＳ 明朝"/>
                <a:cs typeface="Times New Roman"/>
              </a:rPr>
              <a:t>eleifend</a:t>
            </a:r>
            <a:r>
              <a:rPr lang="en-US" sz="1800" dirty="0">
                <a:effectLst/>
                <a:latin typeface="+mn-lt"/>
                <a:ea typeface="ＭＳ 明朝"/>
                <a:cs typeface="Times New Roman"/>
              </a:rPr>
              <a:t> option </a:t>
            </a:r>
            <a:r>
              <a:rPr lang="en-US" sz="1800" dirty="0" err="1">
                <a:effectLst/>
                <a:latin typeface="+mn-lt"/>
                <a:ea typeface="ＭＳ 明朝"/>
                <a:cs typeface="Times New Roman"/>
              </a:rPr>
              <a:t>congue</a:t>
            </a:r>
            <a:r>
              <a:rPr lang="en-US" sz="1800" dirty="0">
                <a:effectLst/>
                <a:latin typeface="+mn-lt"/>
                <a:ea typeface="ＭＳ 明朝"/>
                <a:cs typeface="Times New Roman"/>
              </a:rPr>
              <a:t> </a:t>
            </a:r>
            <a:r>
              <a:rPr lang="en-US" sz="1800" dirty="0" err="1">
                <a:effectLst/>
                <a:latin typeface="+mn-lt"/>
                <a:ea typeface="ＭＳ 明朝"/>
                <a:cs typeface="Times New Roman"/>
              </a:rPr>
              <a:t>nihil</a:t>
            </a:r>
            <a:r>
              <a:rPr lang="en-US" sz="1800" dirty="0">
                <a:effectLst/>
                <a:latin typeface="+mn-lt"/>
                <a:ea typeface="ＭＳ 明朝"/>
                <a:cs typeface="Times New Roman"/>
              </a:rPr>
              <a:t> </a:t>
            </a:r>
            <a:r>
              <a:rPr lang="en-US" sz="1800" dirty="0" err="1">
                <a:effectLst/>
                <a:latin typeface="+mn-lt"/>
                <a:ea typeface="ＭＳ 明朝"/>
                <a:cs typeface="Times New Roman"/>
              </a:rPr>
              <a:t>imperdiet</a:t>
            </a:r>
            <a:r>
              <a:rPr lang="en-US" sz="1800" dirty="0">
                <a:effectLst/>
                <a:latin typeface="+mn-lt"/>
                <a:ea typeface="ＭＳ 明朝"/>
                <a:cs typeface="Times New Roman"/>
              </a:rPr>
              <a:t> doming id quod </a:t>
            </a:r>
            <a:r>
              <a:rPr lang="en-US" sz="1800" dirty="0" err="1">
                <a:effectLst/>
                <a:latin typeface="+mn-lt"/>
                <a:ea typeface="ＭＳ 明朝"/>
                <a:cs typeface="Times New Roman"/>
              </a:rPr>
              <a:t>mazim</a:t>
            </a:r>
            <a:r>
              <a:rPr lang="en-US" sz="1800" dirty="0">
                <a:effectLst/>
                <a:latin typeface="+mn-lt"/>
                <a:ea typeface="ＭＳ 明朝"/>
                <a:cs typeface="Times New Roman"/>
              </a:rPr>
              <a:t> </a:t>
            </a:r>
            <a:r>
              <a:rPr lang="en-US" sz="1800" dirty="0" err="1">
                <a:effectLst/>
                <a:latin typeface="+mn-lt"/>
                <a:ea typeface="ＭＳ 明朝"/>
                <a:cs typeface="Times New Roman"/>
              </a:rPr>
              <a:t>placerat</a:t>
            </a:r>
            <a:r>
              <a:rPr lang="en-US" sz="1800" dirty="0">
                <a:effectLst/>
                <a:latin typeface="+mn-lt"/>
                <a:ea typeface="ＭＳ 明朝"/>
                <a:cs typeface="Times New Roman"/>
              </a:rPr>
              <a:t> facer </a:t>
            </a:r>
            <a:r>
              <a:rPr lang="en-US" sz="1800" dirty="0" err="1">
                <a:effectLst/>
                <a:latin typeface="+mn-lt"/>
                <a:ea typeface="ＭＳ 明朝"/>
                <a:cs typeface="Times New Roman"/>
              </a:rPr>
              <a:t>possim</a:t>
            </a:r>
            <a:r>
              <a:rPr lang="en-US" sz="1800" dirty="0">
                <a:effectLst/>
                <a:latin typeface="+mn-lt"/>
                <a:ea typeface="ＭＳ 明朝"/>
                <a:cs typeface="Times New Roman"/>
              </a:rPr>
              <a:t> </a:t>
            </a:r>
            <a:r>
              <a:rPr lang="en-US" sz="1800" dirty="0" err="1">
                <a:effectLst/>
                <a:latin typeface="+mn-lt"/>
                <a:ea typeface="ＭＳ 明朝"/>
                <a:cs typeface="Times New Roman"/>
              </a:rPr>
              <a:t>assum</a:t>
            </a:r>
            <a:r>
              <a:rPr lang="en-US" sz="1800" dirty="0">
                <a:effectLst/>
                <a:latin typeface="+mn-lt"/>
                <a:ea typeface="ＭＳ 明朝"/>
                <a:cs typeface="Times New Roman"/>
              </a:rPr>
              <a:t>. </a:t>
            </a:r>
          </a:p>
          <a:p>
            <a:r>
              <a:rPr lang="en-US" sz="1800" dirty="0" err="1">
                <a:effectLst/>
                <a:latin typeface="+mn-lt"/>
                <a:ea typeface="ＭＳ 明朝"/>
                <a:cs typeface="Times New Roman"/>
              </a:rPr>
              <a:t>Typi</a:t>
            </a:r>
            <a:r>
              <a:rPr lang="en-US" sz="1800" dirty="0">
                <a:effectLst/>
                <a:latin typeface="+mn-lt"/>
                <a:ea typeface="ＭＳ 明朝"/>
                <a:cs typeface="Times New Roman"/>
              </a:rPr>
              <a:t> non </a:t>
            </a:r>
            <a:r>
              <a:rPr lang="en-US" sz="1800" dirty="0" err="1">
                <a:effectLst/>
                <a:latin typeface="+mn-lt"/>
                <a:ea typeface="ＭＳ 明朝"/>
                <a:cs typeface="Times New Roman"/>
              </a:rPr>
              <a:t>habent</a:t>
            </a:r>
            <a:r>
              <a:rPr lang="en-US" sz="1800" dirty="0">
                <a:effectLst/>
                <a:latin typeface="+mn-lt"/>
                <a:ea typeface="ＭＳ 明朝"/>
                <a:cs typeface="Times New Roman"/>
              </a:rPr>
              <a:t> </a:t>
            </a:r>
            <a:r>
              <a:rPr lang="en-US" sz="1800" dirty="0" err="1">
                <a:effectLst/>
                <a:latin typeface="+mn-lt"/>
                <a:ea typeface="ＭＳ 明朝"/>
                <a:cs typeface="Times New Roman"/>
              </a:rPr>
              <a:t>claritatem</a:t>
            </a:r>
            <a:r>
              <a:rPr lang="en-US" sz="1800" dirty="0">
                <a:effectLst/>
                <a:latin typeface="+mn-lt"/>
                <a:ea typeface="ＭＳ 明朝"/>
                <a:cs typeface="Times New Roman"/>
              </a:rPr>
              <a:t> </a:t>
            </a:r>
            <a:r>
              <a:rPr lang="en-US" sz="1800" dirty="0" err="1">
                <a:effectLst/>
                <a:latin typeface="+mn-lt"/>
                <a:ea typeface="ＭＳ 明朝"/>
                <a:cs typeface="Times New Roman"/>
              </a:rPr>
              <a:t>insitam</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usus</a:t>
            </a:r>
            <a:r>
              <a:rPr lang="en-US" sz="1800" dirty="0">
                <a:effectLst/>
                <a:latin typeface="+mn-lt"/>
                <a:ea typeface="ＭＳ 明朝"/>
                <a:cs typeface="Times New Roman"/>
              </a:rPr>
              <a:t> </a:t>
            </a:r>
            <a:r>
              <a:rPr lang="en-US" sz="1800" dirty="0" err="1">
                <a:effectLst/>
                <a:latin typeface="+mn-lt"/>
                <a:ea typeface="ＭＳ 明朝"/>
                <a:cs typeface="Times New Roman"/>
              </a:rPr>
              <a:t>legentis</a:t>
            </a:r>
            <a:r>
              <a:rPr lang="en-US" sz="1800" dirty="0">
                <a:effectLst/>
                <a:latin typeface="+mn-lt"/>
                <a:ea typeface="ＭＳ 明朝"/>
                <a:cs typeface="Times New Roman"/>
              </a:rPr>
              <a:t> in </a:t>
            </a:r>
            <a:r>
              <a:rPr lang="en-US" sz="1800" dirty="0" err="1">
                <a:effectLst/>
                <a:latin typeface="+mn-lt"/>
                <a:ea typeface="ＭＳ 明朝"/>
                <a:cs typeface="Times New Roman"/>
              </a:rPr>
              <a:t>iis</a:t>
            </a:r>
            <a:r>
              <a:rPr lang="en-US" sz="1800" dirty="0">
                <a:effectLst/>
                <a:latin typeface="+mn-lt"/>
                <a:ea typeface="ＭＳ 明朝"/>
                <a:cs typeface="Times New Roman"/>
              </a:rPr>
              <a:t> qui </a:t>
            </a:r>
            <a:r>
              <a:rPr lang="en-US" sz="1800" dirty="0" err="1">
                <a:effectLst/>
                <a:latin typeface="+mn-lt"/>
                <a:ea typeface="ＭＳ 明朝"/>
                <a:cs typeface="Times New Roman"/>
              </a:rPr>
              <a:t>facit</a:t>
            </a:r>
            <a:r>
              <a:rPr lang="en-US" sz="1800" dirty="0">
                <a:effectLst/>
                <a:latin typeface="+mn-lt"/>
                <a:ea typeface="ＭＳ 明朝"/>
                <a:cs typeface="Times New Roman"/>
              </a:rPr>
              <a:t> </a:t>
            </a:r>
            <a:r>
              <a:rPr lang="en-US" sz="1800" dirty="0" err="1">
                <a:effectLst/>
                <a:latin typeface="+mn-lt"/>
                <a:ea typeface="ＭＳ 明朝"/>
                <a:cs typeface="Times New Roman"/>
              </a:rPr>
              <a:t>eorum</a:t>
            </a:r>
            <a:r>
              <a:rPr lang="en-US" sz="1800" dirty="0">
                <a:effectLst/>
                <a:latin typeface="+mn-lt"/>
                <a:ea typeface="ＭＳ 明朝"/>
                <a:cs typeface="Times New Roman"/>
              </a:rPr>
              <a:t> </a:t>
            </a:r>
            <a:r>
              <a:rPr lang="en-US" sz="1800" dirty="0" err="1">
                <a:effectLst/>
                <a:latin typeface="+mn-lt"/>
                <a:ea typeface="ＭＳ 明朝"/>
                <a:cs typeface="Times New Roman"/>
              </a:rPr>
              <a:t>claritatem</a:t>
            </a:r>
            <a:r>
              <a:rPr lang="en-US" sz="1800" dirty="0">
                <a:effectLst/>
                <a:latin typeface="+mn-lt"/>
                <a:ea typeface="ＭＳ 明朝"/>
                <a:cs typeface="Times New Roman"/>
              </a:rPr>
              <a:t>. </a:t>
            </a:r>
            <a:r>
              <a:rPr lang="en-US" sz="1800" dirty="0" err="1">
                <a:effectLst/>
                <a:latin typeface="+mn-lt"/>
                <a:ea typeface="ＭＳ 明朝"/>
                <a:cs typeface="Times New Roman"/>
              </a:rPr>
              <a:t>Investigationes</a:t>
            </a:r>
            <a:r>
              <a:rPr lang="en-US" sz="1800" dirty="0">
                <a:effectLst/>
                <a:latin typeface="+mn-lt"/>
                <a:ea typeface="ＭＳ 明朝"/>
                <a:cs typeface="Times New Roman"/>
              </a:rPr>
              <a:t> </a:t>
            </a:r>
            <a:r>
              <a:rPr lang="en-US" sz="1800" dirty="0" err="1">
                <a:effectLst/>
                <a:latin typeface="+mn-lt"/>
                <a:ea typeface="ＭＳ 明朝"/>
                <a:cs typeface="Times New Roman"/>
              </a:rPr>
              <a:t>demonstraverunt</a:t>
            </a:r>
            <a:r>
              <a:rPr lang="en-US" sz="1800" dirty="0">
                <a:effectLst/>
                <a:latin typeface="+mn-lt"/>
                <a:ea typeface="ＭＳ 明朝"/>
                <a:cs typeface="Times New Roman"/>
              </a:rPr>
              <a:t> </a:t>
            </a:r>
            <a:r>
              <a:rPr lang="en-US" sz="1800" dirty="0" err="1">
                <a:effectLst/>
                <a:latin typeface="+mn-lt"/>
                <a:ea typeface="ＭＳ 明朝"/>
                <a:cs typeface="Times New Roman"/>
              </a:rPr>
              <a:t>lectores</a:t>
            </a:r>
            <a:r>
              <a:rPr lang="en-US" sz="1800" dirty="0">
                <a:effectLst/>
                <a:latin typeface="+mn-lt"/>
                <a:ea typeface="ＭＳ 明朝"/>
                <a:cs typeface="Times New Roman"/>
              </a:rPr>
              <a:t> </a:t>
            </a:r>
            <a:r>
              <a:rPr lang="en-US" sz="1800" dirty="0" err="1">
                <a:effectLst/>
                <a:latin typeface="+mn-lt"/>
                <a:ea typeface="ＭＳ 明朝"/>
                <a:cs typeface="Times New Roman"/>
              </a:rPr>
              <a:t>legere</a:t>
            </a:r>
            <a:r>
              <a:rPr lang="en-US" sz="1800" dirty="0">
                <a:effectLst/>
                <a:latin typeface="+mn-lt"/>
                <a:ea typeface="ＭＳ 明朝"/>
                <a:cs typeface="Times New Roman"/>
              </a:rPr>
              <a:t> me </a:t>
            </a:r>
            <a:r>
              <a:rPr lang="en-US" sz="1800" dirty="0" err="1">
                <a:effectLst/>
                <a:latin typeface="+mn-lt"/>
                <a:ea typeface="ＭＳ 明朝"/>
                <a:cs typeface="Times New Roman"/>
              </a:rPr>
              <a:t>lius</a:t>
            </a:r>
            <a:r>
              <a:rPr lang="en-US" sz="1800" dirty="0">
                <a:effectLst/>
                <a:latin typeface="+mn-lt"/>
                <a:ea typeface="ＭＳ 明朝"/>
                <a:cs typeface="Times New Roman"/>
              </a:rPr>
              <a:t> quod ii </a:t>
            </a:r>
            <a:r>
              <a:rPr lang="en-US" sz="1800" dirty="0" err="1">
                <a:effectLst/>
                <a:latin typeface="+mn-lt"/>
                <a:ea typeface="ＭＳ 明朝"/>
                <a:cs typeface="Times New Roman"/>
              </a:rPr>
              <a:t>legunt</a:t>
            </a:r>
            <a:r>
              <a:rPr lang="en-US" sz="1800" dirty="0">
                <a:effectLst/>
                <a:latin typeface="+mn-lt"/>
                <a:ea typeface="ＭＳ 明朝"/>
                <a:cs typeface="Times New Roman"/>
              </a:rPr>
              <a:t> </a:t>
            </a:r>
            <a:r>
              <a:rPr lang="en-US" sz="1800" dirty="0" err="1">
                <a:effectLst/>
                <a:latin typeface="+mn-lt"/>
                <a:ea typeface="ＭＳ 明朝"/>
                <a:cs typeface="Times New Roman"/>
              </a:rPr>
              <a:t>saepius</a:t>
            </a:r>
            <a:r>
              <a:rPr lang="en-US" sz="1800" dirty="0">
                <a:effectLst/>
                <a:latin typeface="+mn-lt"/>
                <a:ea typeface="ＭＳ 明朝"/>
                <a:cs typeface="Times New Roman"/>
              </a:rPr>
              <a:t>. </a:t>
            </a:r>
            <a:r>
              <a:rPr lang="en-US" sz="1800" dirty="0" err="1">
                <a:effectLst/>
                <a:latin typeface="+mn-lt"/>
                <a:ea typeface="ＭＳ 明朝"/>
                <a:cs typeface="Times New Roman"/>
              </a:rPr>
              <a:t>Claritas</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etiam</a:t>
            </a:r>
            <a:r>
              <a:rPr lang="en-US" sz="1800" dirty="0">
                <a:effectLst/>
                <a:latin typeface="+mn-lt"/>
                <a:ea typeface="ＭＳ 明朝"/>
                <a:cs typeface="Times New Roman"/>
              </a:rPr>
              <a:t> </a:t>
            </a:r>
            <a:r>
              <a:rPr lang="en-US" sz="1800" dirty="0" err="1">
                <a:effectLst/>
                <a:latin typeface="+mn-lt"/>
                <a:ea typeface="ＭＳ 明朝"/>
                <a:cs typeface="Times New Roman"/>
              </a:rPr>
              <a:t>processus</a:t>
            </a:r>
            <a:r>
              <a:rPr lang="en-US" sz="1800" dirty="0">
                <a:effectLst/>
                <a:latin typeface="+mn-lt"/>
                <a:ea typeface="ＭＳ 明朝"/>
                <a:cs typeface="Times New Roman"/>
              </a:rPr>
              <a:t> </a:t>
            </a:r>
            <a:r>
              <a:rPr lang="en-US" sz="1800" dirty="0" err="1">
                <a:effectLst/>
                <a:latin typeface="+mn-lt"/>
                <a:ea typeface="ＭＳ 明朝"/>
                <a:cs typeface="Times New Roman"/>
              </a:rPr>
              <a:t>dynamicus</a:t>
            </a:r>
            <a:r>
              <a:rPr lang="en-US" sz="1800" dirty="0">
                <a:effectLst/>
                <a:latin typeface="+mn-lt"/>
                <a:ea typeface="ＭＳ 明朝"/>
                <a:cs typeface="Times New Roman"/>
              </a:rPr>
              <a:t>, qui sequitur </a:t>
            </a:r>
            <a:r>
              <a:rPr lang="en-US" sz="1800" dirty="0" err="1">
                <a:effectLst/>
                <a:latin typeface="+mn-lt"/>
                <a:ea typeface="ＭＳ 明朝"/>
                <a:cs typeface="Times New Roman"/>
              </a:rPr>
              <a:t>mutationem</a:t>
            </a:r>
            <a:r>
              <a:rPr lang="en-US" sz="1800" dirty="0">
                <a:effectLst/>
                <a:latin typeface="+mn-lt"/>
                <a:ea typeface="ＭＳ 明朝"/>
                <a:cs typeface="Times New Roman"/>
              </a:rPr>
              <a:t> </a:t>
            </a:r>
            <a:r>
              <a:rPr lang="en-US" sz="1800" dirty="0" err="1">
                <a:effectLst/>
                <a:latin typeface="+mn-lt"/>
                <a:ea typeface="ＭＳ 明朝"/>
                <a:cs typeface="Times New Roman"/>
              </a:rPr>
              <a:t>consuetudium</a:t>
            </a:r>
            <a:r>
              <a:rPr lang="en-US" sz="1800" dirty="0">
                <a:effectLst/>
                <a:latin typeface="+mn-lt"/>
                <a:ea typeface="ＭＳ 明朝"/>
                <a:cs typeface="Times New Roman"/>
              </a:rPr>
              <a:t> </a:t>
            </a:r>
            <a:r>
              <a:rPr lang="en-US" sz="1800" dirty="0" err="1">
                <a:effectLst/>
                <a:latin typeface="+mn-lt"/>
                <a:ea typeface="ＭＳ 明朝"/>
                <a:cs typeface="Times New Roman"/>
              </a:rPr>
              <a:t>lectorum</a:t>
            </a:r>
            <a:r>
              <a:rPr lang="en-US" sz="1800" dirty="0">
                <a:effectLst/>
                <a:latin typeface="+mn-lt"/>
                <a:ea typeface="ＭＳ 明朝"/>
                <a:cs typeface="Times New Roman"/>
              </a:rPr>
              <a:t>. </a:t>
            </a:r>
          </a:p>
          <a:p>
            <a:r>
              <a:rPr lang="en-US" sz="1800" dirty="0" err="1">
                <a:effectLst/>
                <a:latin typeface="+mn-lt"/>
                <a:ea typeface="ＭＳ 明朝"/>
                <a:cs typeface="Times New Roman"/>
              </a:rPr>
              <a:t>Mirum</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notare</a:t>
            </a:r>
            <a:r>
              <a:rPr lang="en-US" sz="1800" dirty="0">
                <a:effectLst/>
                <a:latin typeface="+mn-lt"/>
                <a:ea typeface="ＭＳ 明朝"/>
                <a:cs typeface="Times New Roman"/>
              </a:rPr>
              <a:t> quam </a:t>
            </a:r>
            <a:r>
              <a:rPr lang="en-US" sz="1800" dirty="0" err="1">
                <a:effectLst/>
                <a:latin typeface="+mn-lt"/>
                <a:ea typeface="ＭＳ 明朝"/>
                <a:cs typeface="Times New Roman"/>
              </a:rPr>
              <a:t>littera</a:t>
            </a:r>
            <a:r>
              <a:rPr lang="en-US" sz="1800" dirty="0">
                <a:effectLst/>
                <a:latin typeface="+mn-lt"/>
                <a:ea typeface="ＭＳ 明朝"/>
                <a:cs typeface="Times New Roman"/>
              </a:rPr>
              <a:t> </a:t>
            </a:r>
            <a:r>
              <a:rPr lang="en-US" sz="1800" dirty="0" err="1">
                <a:effectLst/>
                <a:latin typeface="+mn-lt"/>
                <a:ea typeface="ＭＳ 明朝"/>
                <a:cs typeface="Times New Roman"/>
              </a:rPr>
              <a:t>gothica</a:t>
            </a:r>
            <a:r>
              <a:rPr lang="en-US" sz="1800" dirty="0">
                <a:effectLst/>
                <a:latin typeface="+mn-lt"/>
                <a:ea typeface="ＭＳ 明朝"/>
                <a:cs typeface="Times New Roman"/>
              </a:rPr>
              <a:t>, quam </a:t>
            </a:r>
            <a:r>
              <a:rPr lang="en-US" sz="1800" dirty="0" err="1">
                <a:effectLst/>
                <a:latin typeface="+mn-lt"/>
                <a:ea typeface="ＭＳ 明朝"/>
                <a:cs typeface="Times New Roman"/>
              </a:rPr>
              <a:t>nunc</a:t>
            </a:r>
            <a:r>
              <a:rPr lang="en-US" sz="1800" dirty="0">
                <a:effectLst/>
                <a:latin typeface="+mn-lt"/>
                <a:ea typeface="ＭＳ 明朝"/>
                <a:cs typeface="Times New Roman"/>
              </a:rPr>
              <a:t> </a:t>
            </a:r>
            <a:r>
              <a:rPr lang="en-US" sz="1800" dirty="0" err="1">
                <a:effectLst/>
                <a:latin typeface="+mn-lt"/>
                <a:ea typeface="ＭＳ 明朝"/>
                <a:cs typeface="Times New Roman"/>
              </a:rPr>
              <a:t>putamus</a:t>
            </a:r>
            <a:r>
              <a:rPr lang="en-US" sz="1800" dirty="0">
                <a:effectLst/>
                <a:latin typeface="+mn-lt"/>
                <a:ea typeface="ＭＳ 明朝"/>
                <a:cs typeface="Times New Roman"/>
              </a:rPr>
              <a:t> </a:t>
            </a:r>
            <a:r>
              <a:rPr lang="en-US" sz="1800" dirty="0" err="1">
                <a:effectLst/>
                <a:latin typeface="+mn-lt"/>
                <a:ea typeface="ＭＳ 明朝"/>
                <a:cs typeface="Times New Roman"/>
              </a:rPr>
              <a:t>parum</a:t>
            </a:r>
            <a:r>
              <a:rPr lang="en-US" sz="1800" dirty="0">
                <a:effectLst/>
                <a:latin typeface="+mn-lt"/>
                <a:ea typeface="ＭＳ 明朝"/>
                <a:cs typeface="Times New Roman"/>
              </a:rPr>
              <a:t> </a:t>
            </a:r>
            <a:r>
              <a:rPr lang="en-US" sz="1800" dirty="0" err="1">
                <a:effectLst/>
                <a:latin typeface="+mn-lt"/>
                <a:ea typeface="ＭＳ 明朝"/>
                <a:cs typeface="Times New Roman"/>
              </a:rPr>
              <a:t>claram</a:t>
            </a:r>
            <a:r>
              <a:rPr lang="en-US" sz="1800" dirty="0">
                <a:effectLst/>
                <a:latin typeface="+mn-lt"/>
                <a:ea typeface="ＭＳ 明朝"/>
                <a:cs typeface="Times New Roman"/>
              </a:rPr>
              <a:t>, </a:t>
            </a:r>
            <a:r>
              <a:rPr lang="en-US" sz="1800" dirty="0" err="1">
                <a:effectLst/>
                <a:latin typeface="+mn-lt"/>
                <a:ea typeface="ＭＳ 明朝"/>
                <a:cs typeface="Times New Roman"/>
              </a:rPr>
              <a:t>anteposuerit</a:t>
            </a:r>
            <a:r>
              <a:rPr lang="en-US" sz="1800" dirty="0">
                <a:effectLst/>
                <a:latin typeface="+mn-lt"/>
                <a:ea typeface="ＭＳ 明朝"/>
                <a:cs typeface="Times New Roman"/>
              </a:rPr>
              <a:t> </a:t>
            </a:r>
            <a:r>
              <a:rPr lang="en-US" sz="1800" dirty="0" err="1">
                <a:effectLst/>
                <a:latin typeface="+mn-lt"/>
                <a:ea typeface="ＭＳ 明朝"/>
                <a:cs typeface="Times New Roman"/>
              </a:rPr>
              <a:t>litterarum</a:t>
            </a:r>
            <a:r>
              <a:rPr lang="en-US" sz="1800" dirty="0">
                <a:effectLst/>
                <a:latin typeface="+mn-lt"/>
                <a:ea typeface="ＭＳ 明朝"/>
                <a:cs typeface="Times New Roman"/>
              </a:rPr>
              <a:t> </a:t>
            </a:r>
            <a:r>
              <a:rPr lang="en-US" sz="1800" dirty="0" err="1">
                <a:effectLst/>
                <a:latin typeface="+mn-lt"/>
                <a:ea typeface="ＭＳ 明朝"/>
                <a:cs typeface="Times New Roman"/>
              </a:rPr>
              <a:t>formas</a:t>
            </a:r>
            <a:r>
              <a:rPr lang="en-US" sz="1800" dirty="0">
                <a:effectLst/>
                <a:latin typeface="+mn-lt"/>
                <a:ea typeface="ＭＳ 明朝"/>
                <a:cs typeface="Times New Roman"/>
              </a:rPr>
              <a:t> </a:t>
            </a:r>
            <a:r>
              <a:rPr lang="en-US" sz="1800" dirty="0" err="1">
                <a:effectLst/>
                <a:latin typeface="+mn-lt"/>
                <a:ea typeface="ＭＳ 明朝"/>
                <a:cs typeface="Times New Roman"/>
              </a:rPr>
              <a:t>humanitatis</a:t>
            </a:r>
            <a:r>
              <a:rPr lang="en-US" sz="1800" dirty="0">
                <a:effectLst/>
                <a:latin typeface="+mn-lt"/>
                <a:ea typeface="ＭＳ 明朝"/>
                <a:cs typeface="Times New Roman"/>
              </a:rPr>
              <a:t> per </a:t>
            </a:r>
            <a:r>
              <a:rPr lang="en-US" sz="1800" dirty="0" err="1">
                <a:effectLst/>
                <a:latin typeface="+mn-lt"/>
                <a:ea typeface="ＭＳ 明朝"/>
                <a:cs typeface="Times New Roman"/>
              </a:rPr>
              <a:t>seacula</a:t>
            </a:r>
            <a:r>
              <a:rPr lang="en-US" sz="1800" dirty="0">
                <a:effectLst/>
                <a:latin typeface="+mn-lt"/>
                <a:ea typeface="ＭＳ 明朝"/>
                <a:cs typeface="Times New Roman"/>
              </a:rPr>
              <a:t> </a:t>
            </a:r>
            <a:r>
              <a:rPr lang="en-US" sz="1800" dirty="0" err="1">
                <a:effectLst/>
                <a:latin typeface="+mn-lt"/>
                <a:ea typeface="ＭＳ 明朝"/>
                <a:cs typeface="Times New Roman"/>
              </a:rPr>
              <a:t>quarta</a:t>
            </a:r>
            <a:r>
              <a:rPr lang="en-US" sz="1800" dirty="0">
                <a:effectLst/>
                <a:latin typeface="+mn-lt"/>
                <a:ea typeface="ＭＳ 明朝"/>
                <a:cs typeface="Times New Roman"/>
              </a:rPr>
              <a:t> </a:t>
            </a:r>
            <a:r>
              <a:rPr lang="en-US" sz="1800" dirty="0" err="1">
                <a:effectLst/>
                <a:latin typeface="+mn-lt"/>
                <a:ea typeface="ＭＳ 明朝"/>
                <a:cs typeface="Times New Roman"/>
              </a:rPr>
              <a:t>decima</a:t>
            </a:r>
            <a:r>
              <a:rPr lang="en-US" sz="1800" dirty="0">
                <a:effectLst/>
                <a:latin typeface="+mn-lt"/>
                <a:ea typeface="ＭＳ 明朝"/>
                <a:cs typeface="Times New Roman"/>
              </a:rPr>
              <a:t> et </a:t>
            </a:r>
            <a:r>
              <a:rPr lang="en-US" sz="1800" dirty="0" err="1">
                <a:effectLst/>
                <a:latin typeface="+mn-lt"/>
                <a:ea typeface="ＭＳ 明朝"/>
                <a:cs typeface="Times New Roman"/>
              </a:rPr>
              <a:t>quinta</a:t>
            </a:r>
            <a:r>
              <a:rPr lang="en-US" sz="1800" dirty="0">
                <a:effectLst/>
                <a:latin typeface="+mn-lt"/>
                <a:ea typeface="ＭＳ 明朝"/>
                <a:cs typeface="Times New Roman"/>
              </a:rPr>
              <a:t> </a:t>
            </a:r>
            <a:r>
              <a:rPr lang="en-US" sz="1800" dirty="0" err="1">
                <a:effectLst/>
                <a:latin typeface="+mn-lt"/>
                <a:ea typeface="ＭＳ 明朝"/>
                <a:cs typeface="Times New Roman"/>
              </a:rPr>
              <a:t>decima</a:t>
            </a:r>
            <a:r>
              <a:rPr lang="en-US" sz="1800" dirty="0">
                <a:effectLst/>
                <a:latin typeface="+mn-lt"/>
                <a:ea typeface="ＭＳ 明朝"/>
                <a:cs typeface="Times New Roman"/>
              </a:rPr>
              <a:t>. </a:t>
            </a:r>
            <a:r>
              <a:rPr lang="en-US" sz="1800" dirty="0" err="1">
                <a:effectLst/>
                <a:latin typeface="+mn-lt"/>
                <a:ea typeface="ＭＳ 明朝"/>
                <a:cs typeface="Times New Roman"/>
              </a:rPr>
              <a:t>Eodem</a:t>
            </a:r>
            <a:r>
              <a:rPr lang="en-US" sz="1800" dirty="0">
                <a:effectLst/>
                <a:latin typeface="+mn-lt"/>
                <a:ea typeface="ＭＳ 明朝"/>
                <a:cs typeface="Times New Roman"/>
              </a:rPr>
              <a:t> </a:t>
            </a:r>
            <a:r>
              <a:rPr lang="en-US" sz="1800" dirty="0" err="1">
                <a:effectLst/>
                <a:latin typeface="+mn-lt"/>
                <a:ea typeface="ＭＳ 明朝"/>
                <a:cs typeface="Times New Roman"/>
              </a:rPr>
              <a:t>modo</a:t>
            </a:r>
            <a:r>
              <a:rPr lang="en-US" sz="1800" dirty="0">
                <a:effectLst/>
                <a:latin typeface="+mn-lt"/>
                <a:ea typeface="ＭＳ 明朝"/>
                <a:cs typeface="Times New Roman"/>
              </a:rPr>
              <a:t> </a:t>
            </a:r>
            <a:r>
              <a:rPr lang="en-US" sz="1800" dirty="0" err="1">
                <a:effectLst/>
                <a:latin typeface="+mn-lt"/>
                <a:ea typeface="ＭＳ 明朝"/>
                <a:cs typeface="Times New Roman"/>
              </a:rPr>
              <a:t>typi</a:t>
            </a:r>
            <a:r>
              <a:rPr lang="en-US" sz="1800" dirty="0">
                <a:effectLst/>
                <a:latin typeface="+mn-lt"/>
                <a:ea typeface="ＭＳ 明朝"/>
                <a:cs typeface="Times New Roman"/>
              </a:rPr>
              <a:t>, qui </a:t>
            </a:r>
            <a:r>
              <a:rPr lang="en-US" sz="1800" dirty="0" err="1">
                <a:effectLst/>
                <a:latin typeface="+mn-lt"/>
                <a:ea typeface="ＭＳ 明朝"/>
                <a:cs typeface="Times New Roman"/>
              </a:rPr>
              <a:t>nunc</a:t>
            </a:r>
            <a:r>
              <a:rPr lang="en-US" sz="1800" dirty="0">
                <a:effectLst/>
                <a:latin typeface="+mn-lt"/>
                <a:ea typeface="ＭＳ 明朝"/>
                <a:cs typeface="Times New Roman"/>
              </a:rPr>
              <a:t> </a:t>
            </a:r>
            <a:r>
              <a:rPr lang="en-US" sz="1800" dirty="0" err="1">
                <a:effectLst/>
                <a:latin typeface="+mn-lt"/>
                <a:ea typeface="ＭＳ 明朝"/>
                <a:cs typeface="Times New Roman"/>
              </a:rPr>
              <a:t>nobis</a:t>
            </a:r>
            <a:r>
              <a:rPr lang="en-US" sz="1800" dirty="0">
                <a:effectLst/>
                <a:latin typeface="+mn-lt"/>
                <a:ea typeface="ＭＳ 明朝"/>
                <a:cs typeface="Times New Roman"/>
              </a:rPr>
              <a:t> </a:t>
            </a:r>
            <a:r>
              <a:rPr lang="en-US" sz="1800" dirty="0" err="1">
                <a:effectLst/>
                <a:latin typeface="+mn-lt"/>
                <a:ea typeface="ＭＳ 明朝"/>
                <a:cs typeface="Times New Roman"/>
              </a:rPr>
              <a:t>videntur</a:t>
            </a:r>
            <a:r>
              <a:rPr lang="en-US" sz="1800" dirty="0">
                <a:effectLst/>
                <a:latin typeface="+mn-lt"/>
                <a:ea typeface="ＭＳ 明朝"/>
                <a:cs typeface="Times New Roman"/>
              </a:rPr>
              <a:t> </a:t>
            </a:r>
            <a:r>
              <a:rPr lang="en-US" sz="1800" dirty="0" err="1">
                <a:effectLst/>
                <a:latin typeface="+mn-lt"/>
                <a:ea typeface="ＭＳ 明朝"/>
                <a:cs typeface="Times New Roman"/>
              </a:rPr>
              <a:t>parum</a:t>
            </a:r>
            <a:r>
              <a:rPr lang="en-US" sz="1800" dirty="0">
                <a:effectLst/>
                <a:latin typeface="+mn-lt"/>
                <a:ea typeface="ＭＳ 明朝"/>
                <a:cs typeface="Times New Roman"/>
              </a:rPr>
              <a:t> </a:t>
            </a:r>
            <a:r>
              <a:rPr lang="en-US" sz="1800" dirty="0" err="1">
                <a:effectLst/>
                <a:latin typeface="+mn-lt"/>
                <a:ea typeface="ＭＳ 明朝"/>
                <a:cs typeface="Times New Roman"/>
              </a:rPr>
              <a:t>clari</a:t>
            </a:r>
            <a:r>
              <a:rPr lang="en-US" sz="1800" dirty="0">
                <a:effectLst/>
                <a:latin typeface="+mn-lt"/>
                <a:ea typeface="ＭＳ 明朝"/>
                <a:cs typeface="Times New Roman"/>
              </a:rPr>
              <a:t>, </a:t>
            </a:r>
            <a:r>
              <a:rPr lang="en-US" sz="1800" dirty="0" err="1">
                <a:effectLst/>
                <a:latin typeface="+mn-lt"/>
                <a:ea typeface="ＭＳ 明朝"/>
                <a:cs typeface="Times New Roman"/>
              </a:rPr>
              <a:t>fiant</a:t>
            </a:r>
            <a:r>
              <a:rPr lang="en-US" sz="1800" dirty="0">
                <a:effectLst/>
                <a:latin typeface="+mn-lt"/>
                <a:ea typeface="ＭＳ 明朝"/>
                <a:cs typeface="Times New Roman"/>
              </a:rPr>
              <a:t> </a:t>
            </a:r>
            <a:r>
              <a:rPr lang="en-US" sz="1800" dirty="0" err="1">
                <a:effectLst/>
                <a:latin typeface="+mn-lt"/>
                <a:ea typeface="ＭＳ 明朝"/>
                <a:cs typeface="Times New Roman"/>
              </a:rPr>
              <a:t>sollemnes</a:t>
            </a:r>
            <a:r>
              <a:rPr lang="en-US" sz="1800" dirty="0">
                <a:effectLst/>
                <a:latin typeface="+mn-lt"/>
                <a:ea typeface="ＭＳ 明朝"/>
                <a:cs typeface="Times New Roman"/>
              </a:rPr>
              <a:t> in </a:t>
            </a:r>
            <a:r>
              <a:rPr lang="en-US" sz="1800" dirty="0" err="1">
                <a:effectLst/>
                <a:latin typeface="+mn-lt"/>
                <a:ea typeface="ＭＳ 明朝"/>
                <a:cs typeface="Times New Roman"/>
              </a:rPr>
              <a:t>futurum</a:t>
            </a:r>
            <a:r>
              <a:rPr lang="en-US" sz="1800" dirty="0">
                <a:effectLst/>
                <a:latin typeface="+mn-lt"/>
                <a:ea typeface="ＭＳ 明朝"/>
                <a:cs typeface="Times New Roman"/>
              </a:rPr>
              <a:t>.</a:t>
            </a:r>
            <a:endParaRPr lang="en-US" sz="1200" dirty="0">
              <a:effectLst/>
              <a:latin typeface="Cambria"/>
              <a:ea typeface="ＭＳ 明朝"/>
              <a:cs typeface="Times New Roman"/>
            </a:endParaRPr>
          </a:p>
        </p:txBody>
      </p:sp>
    </p:spTree>
    <p:extLst>
      <p:ext uri="{BB962C8B-B14F-4D97-AF65-F5344CB8AC3E}">
        <p14:creationId xmlns:p14="http://schemas.microsoft.com/office/powerpoint/2010/main" val="383455668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_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2" y="268224"/>
            <a:ext cx="11569145"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304801" y="1498600"/>
            <a:ext cx="5674571" cy="4779264"/>
          </a:xfrm>
        </p:spPr>
        <p:txBody>
          <a:bodyPr/>
          <a:lstStyle>
            <a:lvl1pPr marL="0" indent="0">
              <a:spcBef>
                <a:spcPts val="0"/>
              </a:spcBef>
              <a:tabLst>
                <a:tab pos="5253303" algn="dec"/>
              </a:tabLst>
              <a:defRPr/>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199376" y="1498600"/>
            <a:ext cx="5674571" cy="4779264"/>
          </a:xfrm>
        </p:spPr>
        <p:txBody>
          <a:bodyPr/>
          <a:lstStyle>
            <a:lvl1pPr marL="0" indent="0">
              <a:spcBef>
                <a:spcPts val="0"/>
              </a:spcBef>
              <a:tabLst>
                <a:tab pos="5253303"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2950296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2" y="268224"/>
            <a:ext cx="11569145"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304802" y="1498600"/>
            <a:ext cx="3690281" cy="4779264"/>
          </a:xfrm>
        </p:spPr>
        <p:txBody>
          <a:bodyPr/>
          <a:lstStyle>
            <a:lvl1pPr marL="0" indent="0">
              <a:spcBef>
                <a:spcPts val="0"/>
              </a:spcBef>
              <a:tabLst>
                <a:tab pos="5253303" algn="dec"/>
              </a:tabLst>
              <a:defRPr/>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238052" y="1498600"/>
            <a:ext cx="3690281" cy="4779264"/>
          </a:xfrm>
        </p:spPr>
        <p:txBody>
          <a:bodyPr/>
          <a:lstStyle>
            <a:lvl1pPr marL="0" indent="0">
              <a:spcBef>
                <a:spcPts val="0"/>
              </a:spcBef>
              <a:tabLst>
                <a:tab pos="5253303"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p:cNvSpPr>
            <a:spLocks noGrp="1"/>
          </p:cNvSpPr>
          <p:nvPr>
            <p:ph type="body" sz="quarter" idx="14"/>
          </p:nvPr>
        </p:nvSpPr>
        <p:spPr>
          <a:xfrm>
            <a:off x="8183666" y="1500369"/>
            <a:ext cx="3690281" cy="4779264"/>
          </a:xfrm>
        </p:spPr>
        <p:txBody>
          <a:bodyPr/>
          <a:lstStyle>
            <a:lvl1pPr marL="0" indent="0">
              <a:spcBef>
                <a:spcPts val="0"/>
              </a:spcBef>
              <a:tabLst>
                <a:tab pos="5253303"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565160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text (four column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6400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4"/>
          </p:nvPr>
        </p:nvSpPr>
        <p:spPr>
          <a:xfrm>
            <a:off x="304800" y="1457961"/>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04800" y="268224"/>
            <a:ext cx="11582400" cy="1140968"/>
          </a:xfrm>
        </p:spPr>
        <p:txBody>
          <a:bodyPr/>
          <a:lstStyle/>
          <a:p>
            <a:r>
              <a:rPr lang="en-US"/>
              <a:t>Click to edit Master title style</a:t>
            </a:r>
            <a:endParaRPr lang="en-US" dirty="0"/>
          </a:p>
        </p:txBody>
      </p:sp>
    </p:spTree>
    <p:extLst>
      <p:ext uri="{BB962C8B-B14F-4D97-AF65-F5344CB8AC3E}">
        <p14:creationId xmlns:p14="http://schemas.microsoft.com/office/powerpoint/2010/main" val="401311295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7" name="Text Placeholder 6"/>
          <p:cNvSpPr>
            <a:spLocks noGrp="1"/>
          </p:cNvSpPr>
          <p:nvPr>
            <p:ph type="body" sz="quarter" idx="14"/>
          </p:nvPr>
        </p:nvSpPr>
        <p:spPr>
          <a:xfrm>
            <a:off x="304800" y="1463042"/>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Tree>
    <p:extLst>
      <p:ext uri="{BB962C8B-B14F-4D97-AF65-F5344CB8AC3E}">
        <p14:creationId xmlns:p14="http://schemas.microsoft.com/office/powerpoint/2010/main" val="56224759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7" name="Text Placeholder 6"/>
          <p:cNvSpPr>
            <a:spLocks noGrp="1"/>
          </p:cNvSpPr>
          <p:nvPr>
            <p:ph type="body" sz="quarter" idx="14"/>
          </p:nvPr>
        </p:nvSpPr>
        <p:spPr>
          <a:xfrm>
            <a:off x="304800" y="1463040"/>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40"/>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Tree>
    <p:extLst>
      <p:ext uri="{BB962C8B-B14F-4D97-AF65-F5344CB8AC3E}">
        <p14:creationId xmlns:p14="http://schemas.microsoft.com/office/powerpoint/2010/main" val="54115681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6400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9448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txBox="1">
            <a:spLocks/>
          </p:cNvSpPr>
          <p:nvPr userDrawn="1"/>
        </p:nvSpPr>
        <p:spPr>
          <a:xfrm>
            <a:off x="304800" y="268224"/>
            <a:ext cx="5486400" cy="1140968"/>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sz="3200"/>
              <a:t>Click to edit Master title style</a:t>
            </a:r>
            <a:endParaRPr lang="en-US" sz="3200" dirty="0"/>
          </a:p>
        </p:txBody>
      </p:sp>
    </p:spTree>
    <p:extLst>
      <p:ext uri="{BB962C8B-B14F-4D97-AF65-F5344CB8AC3E}">
        <p14:creationId xmlns:p14="http://schemas.microsoft.com/office/powerpoint/2010/main" val="404866900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6400800" y="1499618"/>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txBox="1">
            <a:spLocks/>
          </p:cNvSpPr>
          <p:nvPr userDrawn="1"/>
        </p:nvSpPr>
        <p:spPr>
          <a:xfrm>
            <a:off x="304800" y="268224"/>
            <a:ext cx="5486400" cy="1140968"/>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sz="3200"/>
              <a:t>Click to edit Master title style</a:t>
            </a:r>
            <a:endParaRPr lang="en-US" sz="3200" dirty="0"/>
          </a:p>
        </p:txBody>
      </p:sp>
    </p:spTree>
    <p:extLst>
      <p:ext uri="{BB962C8B-B14F-4D97-AF65-F5344CB8AC3E}">
        <p14:creationId xmlns:p14="http://schemas.microsoft.com/office/powerpoint/2010/main" val="196479220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bg2"/>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5486400" cy="182880"/>
          </a:xfrm>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6400800" y="1499618"/>
            <a:ext cx="5486400" cy="4668593"/>
          </a:xfrm>
        </p:spPr>
        <p:txBody>
          <a:bodyPr/>
          <a:lstStyle>
            <a:lvl1pPr>
              <a:defRPr>
                <a:solidFill>
                  <a:schemeClr val="tx1"/>
                </a:solidFill>
              </a:defRPr>
            </a:lvl1pPr>
            <a:lvl2pPr marL="0" indent="0">
              <a:spcBef>
                <a:spcPts val="1467"/>
              </a:spcBef>
              <a:buFontTx/>
              <a:buNone/>
              <a:defRPr sz="1467">
                <a:solidFill>
                  <a:schemeClr val="tx1"/>
                </a:solidFill>
              </a:defRPr>
            </a:lvl2pPr>
            <a:lvl3pPr>
              <a:defRPr sz="1467">
                <a:solidFill>
                  <a:schemeClr val="tx1"/>
                </a:solidFill>
              </a:defRPr>
            </a:lvl3pPr>
            <a:lvl4pPr>
              <a:defRPr sz="1467">
                <a:solidFill>
                  <a:schemeClr val="tx1"/>
                </a:solidFill>
              </a:defRPr>
            </a:lvl4pPr>
            <a:lvl5pPr>
              <a:defRPr sz="1467">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txBox="1">
            <a:spLocks/>
          </p:cNvSpPr>
          <p:nvPr userDrawn="1"/>
        </p:nvSpPr>
        <p:spPr>
          <a:xfrm>
            <a:off x="304800" y="236728"/>
            <a:ext cx="5486400" cy="1140968"/>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sz="3200" dirty="0"/>
              <a:t>Click to edit Master title style</a:t>
            </a:r>
          </a:p>
        </p:txBody>
      </p:sp>
    </p:spTree>
    <p:extLst>
      <p:ext uri="{BB962C8B-B14F-4D97-AF65-F5344CB8AC3E}">
        <p14:creationId xmlns:p14="http://schemas.microsoft.com/office/powerpoint/2010/main" val="131005543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5"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Tree>
    <p:extLst>
      <p:ext uri="{BB962C8B-B14F-4D97-AF65-F5344CB8AC3E}">
        <p14:creationId xmlns:p14="http://schemas.microsoft.com/office/powerpoint/2010/main" val="281070400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7" name="Text Placeholder 6"/>
          <p:cNvSpPr>
            <a:spLocks noGrp="1"/>
          </p:cNvSpPr>
          <p:nvPr>
            <p:ph type="body" sz="quarter" idx="14"/>
          </p:nvPr>
        </p:nvSpPr>
        <p:spPr>
          <a:xfrm>
            <a:off x="304800" y="1463042"/>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1"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Tree>
    <p:extLst>
      <p:ext uri="{BB962C8B-B14F-4D97-AF65-F5344CB8AC3E}">
        <p14:creationId xmlns:p14="http://schemas.microsoft.com/office/powerpoint/2010/main" val="1858014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21" Type="http://schemas.openxmlformats.org/officeDocument/2006/relationships/slideLayout" Target="../slideLayouts/slideLayout64.xml"/><Relationship Id="rId34" Type="http://schemas.openxmlformats.org/officeDocument/2006/relationships/slideLayout" Target="../slideLayouts/slideLayout77.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slideLayout" Target="../slideLayouts/slideLayout76.xml"/><Relationship Id="rId38" Type="http://schemas.openxmlformats.org/officeDocument/2006/relationships/theme" Target="../theme/theme3.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37" Type="http://schemas.openxmlformats.org/officeDocument/2006/relationships/slideLayout" Target="../slideLayouts/slideLayout80.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36" Type="http://schemas.openxmlformats.org/officeDocument/2006/relationships/slideLayout" Target="../slideLayouts/slideLayout79.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35" Type="http://schemas.openxmlformats.org/officeDocument/2006/relationships/slideLayout" Target="../slideLayouts/slideLayout78.xml"/><Relationship Id="rId8" Type="http://schemas.openxmlformats.org/officeDocument/2006/relationships/slideLayout" Target="../slideLayouts/slideLayout51.xml"/><Relationship Id="rId3"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21" Type="http://schemas.openxmlformats.org/officeDocument/2006/relationships/slideLayout" Target="../slideLayouts/slideLayout101.xml"/><Relationship Id="rId34" Type="http://schemas.openxmlformats.org/officeDocument/2006/relationships/slideLayout" Target="../slideLayouts/slideLayout114.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33" Type="http://schemas.openxmlformats.org/officeDocument/2006/relationships/slideLayout" Target="../slideLayouts/slideLayout113.xml"/><Relationship Id="rId38" Type="http://schemas.openxmlformats.org/officeDocument/2006/relationships/theme" Target="../theme/theme4.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slideLayout" Target="../slideLayouts/slideLayout109.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32" Type="http://schemas.openxmlformats.org/officeDocument/2006/relationships/slideLayout" Target="../slideLayouts/slideLayout112.xml"/><Relationship Id="rId37" Type="http://schemas.openxmlformats.org/officeDocument/2006/relationships/slideLayout" Target="../slideLayouts/slideLayout117.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36" Type="http://schemas.openxmlformats.org/officeDocument/2006/relationships/slideLayout" Target="../slideLayouts/slideLayout116.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31" Type="http://schemas.openxmlformats.org/officeDocument/2006/relationships/slideLayout" Target="../slideLayouts/slideLayout111.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slideLayout" Target="../slideLayouts/slideLayout110.xml"/><Relationship Id="rId35" Type="http://schemas.openxmlformats.org/officeDocument/2006/relationships/slideLayout" Target="../slideLayouts/slideLayout115.xml"/><Relationship Id="rId8" Type="http://schemas.openxmlformats.org/officeDocument/2006/relationships/slideLayout" Target="../slideLayouts/slideLayout88.xml"/><Relationship Id="rId3" Type="http://schemas.openxmlformats.org/officeDocument/2006/relationships/slideLayout" Target="../slideLayouts/slideLayout8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 Type="http://schemas.openxmlformats.org/officeDocument/2006/relationships/slideLayout" Target="../slideLayouts/slideLayout120.xml"/><Relationship Id="rId21" Type="http://schemas.openxmlformats.org/officeDocument/2006/relationships/slideLayout" Target="../slideLayouts/slideLayout138.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theme" Target="../theme/theme5.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29" Type="http://schemas.openxmlformats.org/officeDocument/2006/relationships/slideLayout" Target="../slideLayouts/slideLayout146.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slideLayout" Target="../slideLayouts/slideLayout149.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31" Type="http://schemas.openxmlformats.org/officeDocument/2006/relationships/slideLayout" Target="../slideLayouts/slideLayout148.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 Id="rId8" Type="http://schemas.openxmlformats.org/officeDocument/2006/relationships/slideLayout" Target="../slideLayouts/slideLayout125.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152.xml"/><Relationship Id="rId7" Type="http://schemas.openxmlformats.org/officeDocument/2006/relationships/slideLayout" Target="../slideLayouts/slideLayout156.xml"/><Relationship Id="rId2" Type="http://schemas.openxmlformats.org/officeDocument/2006/relationships/slideLayout" Target="../slideLayouts/slideLayout151.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5" Type="http://schemas.openxmlformats.org/officeDocument/2006/relationships/slideLayout" Target="../slideLayouts/slideLayout154.xml"/><Relationship Id="rId4" Type="http://schemas.openxmlformats.org/officeDocument/2006/relationships/slideLayout" Target="../slideLayouts/slideLayout153.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26" Type="http://schemas.openxmlformats.org/officeDocument/2006/relationships/slideLayout" Target="../slideLayouts/slideLayout182.xml"/><Relationship Id="rId3" Type="http://schemas.openxmlformats.org/officeDocument/2006/relationships/slideLayout" Target="../slideLayouts/slideLayout159.xml"/><Relationship Id="rId21" Type="http://schemas.openxmlformats.org/officeDocument/2006/relationships/slideLayout" Target="../slideLayouts/slideLayout177.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5" Type="http://schemas.openxmlformats.org/officeDocument/2006/relationships/slideLayout" Target="../slideLayouts/slideLayout181.xml"/><Relationship Id="rId33" Type="http://schemas.openxmlformats.org/officeDocument/2006/relationships/theme" Target="../theme/theme7.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slideLayout" Target="../slideLayouts/slideLayout176.xml"/><Relationship Id="rId29" Type="http://schemas.openxmlformats.org/officeDocument/2006/relationships/slideLayout" Target="../slideLayouts/slideLayout185.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24" Type="http://schemas.openxmlformats.org/officeDocument/2006/relationships/slideLayout" Target="../slideLayouts/slideLayout180.xml"/><Relationship Id="rId32" Type="http://schemas.openxmlformats.org/officeDocument/2006/relationships/slideLayout" Target="../slideLayouts/slideLayout188.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23" Type="http://schemas.openxmlformats.org/officeDocument/2006/relationships/slideLayout" Target="../slideLayouts/slideLayout179.xml"/><Relationship Id="rId28" Type="http://schemas.openxmlformats.org/officeDocument/2006/relationships/slideLayout" Target="../slideLayouts/slideLayout184.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31" Type="http://schemas.openxmlformats.org/officeDocument/2006/relationships/slideLayout" Target="../slideLayouts/slideLayout187.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 Id="rId22" Type="http://schemas.openxmlformats.org/officeDocument/2006/relationships/slideLayout" Target="../slideLayouts/slideLayout178.xml"/><Relationship Id="rId27" Type="http://schemas.openxmlformats.org/officeDocument/2006/relationships/slideLayout" Target="../slideLayouts/slideLayout183.xml"/><Relationship Id="rId30" Type="http://schemas.openxmlformats.org/officeDocument/2006/relationships/slideLayout" Target="../slideLayouts/slideLayout186.xml"/><Relationship Id="rId8" Type="http://schemas.openxmlformats.org/officeDocument/2006/relationships/slideLayout" Target="../slideLayouts/slideLayout1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sz="4800" dirty="0">
                <a:solidFill>
                  <a:srgbClr val="4A567D"/>
                </a:solidFill>
                <a:latin typeface="Trebuchet MS"/>
                <a:cs typeface="Trebuchet MS"/>
              </a:rPr>
              <a:t>Open Liberty Child Slide Title </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a:lnSpc>
                <a:spcPct val="110000"/>
              </a:lnSpc>
              <a:spcAft>
                <a:spcPts val="1100"/>
              </a:spcAft>
              <a:buClr>
                <a:srgbClr val="F27E35"/>
              </a:buClr>
              <a:buSzPct val="125000"/>
            </a:pPr>
            <a:r>
              <a:rPr lang="en-US" sz="2667" dirty="0">
                <a:latin typeface="Arial"/>
                <a:cs typeface="Arial"/>
              </a:rPr>
              <a:t>Text item thing blah blah blah</a:t>
            </a:r>
          </a:p>
          <a:p>
            <a:pPr marL="285750" indent="-285750">
              <a:lnSpc>
                <a:spcPct val="110000"/>
              </a:lnSpc>
              <a:spcAft>
                <a:spcPts val="1100"/>
              </a:spcAft>
              <a:buClr>
                <a:srgbClr val="F27E35"/>
              </a:buClr>
              <a:buSzPct val="100000"/>
              <a:buFont typeface="Arial"/>
              <a:buChar char="•"/>
            </a:pPr>
            <a:r>
              <a:rPr lang="en-US" sz="2133" dirty="0" err="1">
                <a:latin typeface="Arial"/>
                <a:cs typeface="Arial"/>
              </a:rPr>
              <a:t>Asdfadsfasd</a:t>
            </a:r>
            <a:endParaRPr lang="en-US" sz="2133" dirty="0">
              <a:latin typeface="Arial"/>
              <a:cs typeface="Arial"/>
            </a:endParaRPr>
          </a:p>
          <a:p>
            <a:pPr marL="285750" indent="-285750">
              <a:lnSpc>
                <a:spcPct val="110000"/>
              </a:lnSpc>
              <a:spcAft>
                <a:spcPts val="1100"/>
              </a:spcAft>
              <a:buClr>
                <a:srgbClr val="F27E35"/>
              </a:buClr>
              <a:buSzPct val="100000"/>
              <a:buFont typeface="Arial"/>
              <a:buChar char="•"/>
            </a:pPr>
            <a:r>
              <a:rPr lang="en-US" sz="2133" dirty="0">
                <a:latin typeface="Arial"/>
                <a:cs typeface="Arial"/>
              </a:rPr>
              <a:t> to provide just the right terms to describe both the planning to provide just the right terms to describe both the planning a</a:t>
            </a:r>
          </a:p>
          <a:p>
            <a:pPr marL="285750" indent="-285750">
              <a:lnSpc>
                <a:spcPct val="110000"/>
              </a:lnSpc>
              <a:spcAft>
                <a:spcPts val="1100"/>
              </a:spcAft>
              <a:buClr>
                <a:srgbClr val="F27E35"/>
              </a:buClr>
              <a:buSzPct val="100000"/>
              <a:buFont typeface="Arial"/>
              <a:buChar char="•"/>
            </a:pPr>
            <a:r>
              <a:rPr lang="en-US" sz="2133" dirty="0" err="1">
                <a:latin typeface="Arial"/>
                <a:cs typeface="Arial"/>
              </a:rPr>
              <a:t>A;kdja;kldf</a:t>
            </a:r>
            <a:endParaRPr lang="en-US" sz="2133" dirty="0">
              <a:latin typeface="Arial"/>
              <a:cs typeface="Arial"/>
            </a:endParaRPr>
          </a:p>
          <a:p>
            <a:pPr marL="285750" indent="-285750">
              <a:lnSpc>
                <a:spcPct val="110000"/>
              </a:lnSpc>
              <a:spcAft>
                <a:spcPts val="1100"/>
              </a:spcAft>
              <a:buClr>
                <a:srgbClr val="F27E35"/>
              </a:buClr>
              <a:buSzPct val="100000"/>
              <a:buFont typeface="Arial"/>
              <a:buChar char="•"/>
            </a:pPr>
            <a:endParaRPr lang="en-US" sz="2133" dirty="0">
              <a:latin typeface="Arial"/>
              <a:cs typeface="Arial"/>
            </a:endParaRPr>
          </a:p>
        </p:txBody>
      </p:sp>
      <p:pic>
        <p:nvPicPr>
          <p:cNvPr id="11" name="Picture 10" descr="img_powerpoint_child_UFO_v4.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966200" y="800847"/>
            <a:ext cx="3268289" cy="644451"/>
          </a:xfrm>
          <a:prstGeom prst="rect">
            <a:avLst/>
          </a:prstGeom>
        </p:spPr>
      </p:pic>
      <p:pic>
        <p:nvPicPr>
          <p:cNvPr id="10" name="Picture 9" descr="img_powerpoint_child_OLlogotype_v3.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272891" y="449423"/>
            <a:ext cx="1634056" cy="355519"/>
          </a:xfrm>
          <a:prstGeom prst="rect">
            <a:avLst/>
          </a:prstGeom>
        </p:spPr>
      </p:pic>
      <p:sp>
        <p:nvSpPr>
          <p:cNvPr id="12" name="TextBox 11"/>
          <p:cNvSpPr txBox="1"/>
          <p:nvPr userDrawn="1"/>
        </p:nvSpPr>
        <p:spPr>
          <a:xfrm>
            <a:off x="10738541" y="6335892"/>
            <a:ext cx="1323623" cy="400110"/>
          </a:xfrm>
          <a:prstGeom prst="rect">
            <a:avLst/>
          </a:prstGeom>
          <a:noFill/>
        </p:spPr>
        <p:txBody>
          <a:bodyPr wrap="square" rtlCol="0">
            <a:spAutoFit/>
          </a:bodyPr>
          <a:lstStyle/>
          <a:p>
            <a:pPr algn="r"/>
            <a:fld id="{DA28D035-9236-F54C-B919-23DC30A5AEA3}" type="slidenum">
              <a:rPr lang="en-US" sz="2000" smtClean="0">
                <a:solidFill>
                  <a:srgbClr val="BAC0D4"/>
                </a:solidFill>
              </a:rPr>
              <a:t>‹#›</a:t>
            </a:fld>
            <a:endParaRPr lang="en-US" sz="2000" dirty="0">
              <a:solidFill>
                <a:srgbClr val="BAC0D4"/>
              </a:solidFill>
            </a:endParaRPr>
          </a:p>
        </p:txBody>
      </p:sp>
    </p:spTree>
    <p:extLst>
      <p:ext uri="{BB962C8B-B14F-4D97-AF65-F5344CB8AC3E}">
        <p14:creationId xmlns:p14="http://schemas.microsoft.com/office/powerpoint/2010/main" val="538459319"/>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4" r:id="rId8"/>
    <p:sldLayoutId id="2147483715" r:id="rId9"/>
    <p:sldLayoutId id="2147483716" r:id="rId10"/>
    <p:sldLayoutId id="2147483717" r:id="rId11"/>
  </p:sldLayoutIdLst>
  <p:hf hdr="0" ftr="0" dt="0"/>
  <p:txStyles>
    <p:titleStyle>
      <a:lvl1pPr marL="0" marR="0" indent="0" algn="l" defTabSz="609585" rtl="0" eaLnBrk="1" fontAlgn="auto" latinLnBrk="0" hangingPunct="1">
        <a:lnSpc>
          <a:spcPct val="100000"/>
        </a:lnSpc>
        <a:spcBef>
          <a:spcPct val="0"/>
        </a:spcBef>
        <a:spcAft>
          <a:spcPts val="0"/>
        </a:spcAft>
        <a:buClrTx/>
        <a:buSzTx/>
        <a:buFontTx/>
        <a:buNone/>
        <a:tabLst/>
        <a:defRPr sz="5867" kern="1200">
          <a:solidFill>
            <a:srgbClr val="4A567D"/>
          </a:solidFill>
          <a:latin typeface="+mj-lt"/>
          <a:ea typeface="+mj-ea"/>
          <a:cs typeface="+mj-cs"/>
        </a:defRPr>
      </a:lvl1pPr>
    </p:titleStyle>
    <p:bodyStyle>
      <a:lvl1pPr marL="380990" marR="0" indent="-380990" algn="l" defTabSz="609585" rtl="0" eaLnBrk="1" fontAlgn="auto" latinLnBrk="0" hangingPunct="1">
        <a:lnSpc>
          <a:spcPct val="110000"/>
        </a:lnSpc>
        <a:spcBef>
          <a:spcPct val="20000"/>
        </a:spcBef>
        <a:spcAft>
          <a:spcPts val="1467"/>
        </a:spcAft>
        <a:buClr>
          <a:srgbClr val="F27E35"/>
        </a:buClr>
        <a:buSzPct val="100000"/>
        <a:buFont typeface="Arial"/>
        <a:buChar char="•"/>
        <a:tabLst/>
        <a:defRPr sz="26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80416" y="234040"/>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6388608" y="268225"/>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304888" y="6383867"/>
            <a:ext cx="5486312" cy="222250"/>
          </a:xfrm>
          <a:prstGeom prst="rect">
            <a:avLst/>
          </a:prstGeom>
        </p:spPr>
        <p:txBody>
          <a:bodyPr vert="horz" lIns="0" tIns="0" rIns="0" bIns="0" rtlCol="0" anchor="ctr"/>
          <a:lstStyle>
            <a:lvl1pPr marL="0" marR="0" indent="0" algn="l" defTabSz="913729" rtl="0" eaLnBrk="1" fontAlgn="auto" latinLnBrk="0" hangingPunct="1">
              <a:lnSpc>
                <a:spcPct val="100000"/>
              </a:lnSpc>
              <a:spcBef>
                <a:spcPts val="0"/>
              </a:spcBef>
              <a:spcAft>
                <a:spcPts val="0"/>
              </a:spcAft>
              <a:buClrTx/>
              <a:buSzTx/>
              <a:buFontTx/>
              <a:buNone/>
              <a:tabLst/>
              <a:defRPr sz="799">
                <a:solidFill>
                  <a:schemeClr val="bg1"/>
                </a:solidFill>
              </a:defRPr>
            </a:lvl1pPr>
          </a:lstStyle>
          <a:p>
            <a:r>
              <a:rPr lang="en-US" dirty="0"/>
              <a:t>IBM Developer / © 2019 IBM Corporation</a:t>
            </a:r>
          </a:p>
        </p:txBody>
      </p:sp>
      <p:sp>
        <p:nvSpPr>
          <p:cNvPr id="8" name="Slide Number Placeholder 7"/>
          <p:cNvSpPr>
            <a:spLocks noGrp="1"/>
          </p:cNvSpPr>
          <p:nvPr>
            <p:ph type="sldNum" sz="quarter" idx="4"/>
          </p:nvPr>
        </p:nvSpPr>
        <p:spPr>
          <a:xfrm>
            <a:off x="9448800" y="6383867"/>
            <a:ext cx="2438309" cy="222250"/>
          </a:xfrm>
          <a:prstGeom prst="rect">
            <a:avLst/>
          </a:prstGeom>
        </p:spPr>
        <p:txBody>
          <a:bodyPr vert="horz" lIns="0" tIns="0" rIns="0" bIns="0" rtlCol="0" anchor="ctr"/>
          <a:lstStyle>
            <a:lvl1pPr algn="r">
              <a:defRPr sz="799">
                <a:solidFill>
                  <a:schemeClr val="bg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07363750"/>
      </p:ext>
    </p:extLst>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 id="2147483738" r:id="rId20"/>
    <p:sldLayoutId id="2147483739" r:id="rId21"/>
    <p:sldLayoutId id="2147483740" r:id="rId22"/>
    <p:sldLayoutId id="2147483741" r:id="rId23"/>
    <p:sldLayoutId id="2147483742" r:id="rId24"/>
    <p:sldLayoutId id="2147483743" r:id="rId25"/>
    <p:sldLayoutId id="2147483744" r:id="rId26"/>
    <p:sldLayoutId id="2147483745" r:id="rId27"/>
    <p:sldLayoutId id="2147483746" r:id="rId28"/>
    <p:sldLayoutId id="2147483747" r:id="rId29"/>
    <p:sldLayoutId id="2147483748" r:id="rId30"/>
    <p:sldLayoutId id="2147483749" r:id="rId31"/>
    <p:sldLayoutId id="2147483750" r:id="rId32"/>
  </p:sldLayoutIdLst>
  <p:hf hdr="0" dt="0"/>
  <p:txStyles>
    <p:titleStyle>
      <a:lvl1pPr algn="l" rtl="0" eaLnBrk="1" fontAlgn="base" hangingPunct="1">
        <a:lnSpc>
          <a:spcPts val="3730"/>
        </a:lnSpc>
        <a:spcBef>
          <a:spcPct val="0"/>
        </a:spcBef>
        <a:spcAft>
          <a:spcPts val="2398"/>
        </a:spcAft>
        <a:defRPr sz="3197" b="0" i="0">
          <a:solidFill>
            <a:schemeClr val="bg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957">
          <a:solidFill>
            <a:srgbClr val="191919"/>
          </a:solidFill>
          <a:latin typeface="HelvNeue Light for IBM" pitchFamily="34" charset="0"/>
        </a:defRPr>
      </a:lvl2pPr>
      <a:lvl3pPr algn="l" rtl="0" eaLnBrk="1" fontAlgn="base" hangingPunct="1">
        <a:lnSpc>
          <a:spcPct val="90000"/>
        </a:lnSpc>
        <a:spcBef>
          <a:spcPct val="0"/>
        </a:spcBef>
        <a:spcAft>
          <a:spcPct val="0"/>
        </a:spcAft>
        <a:defRPr sz="2957">
          <a:solidFill>
            <a:srgbClr val="191919"/>
          </a:solidFill>
          <a:latin typeface="HelvNeue Light for IBM" pitchFamily="34" charset="0"/>
        </a:defRPr>
      </a:lvl3pPr>
      <a:lvl4pPr algn="l" rtl="0" eaLnBrk="1" fontAlgn="base" hangingPunct="1">
        <a:lnSpc>
          <a:spcPct val="90000"/>
        </a:lnSpc>
        <a:spcBef>
          <a:spcPct val="0"/>
        </a:spcBef>
        <a:spcAft>
          <a:spcPct val="0"/>
        </a:spcAft>
        <a:defRPr sz="2957">
          <a:solidFill>
            <a:srgbClr val="191919"/>
          </a:solidFill>
          <a:latin typeface="HelvNeue Light for IBM" pitchFamily="34" charset="0"/>
        </a:defRPr>
      </a:lvl4pPr>
      <a:lvl5pPr algn="l" rtl="0" eaLnBrk="1" fontAlgn="base" hangingPunct="1">
        <a:lnSpc>
          <a:spcPct val="90000"/>
        </a:lnSpc>
        <a:spcBef>
          <a:spcPct val="0"/>
        </a:spcBef>
        <a:spcAft>
          <a:spcPct val="0"/>
        </a:spcAft>
        <a:defRPr sz="2957">
          <a:solidFill>
            <a:srgbClr val="191919"/>
          </a:solidFill>
          <a:latin typeface="HelvNeue Light for IBM" pitchFamily="34" charset="0"/>
        </a:defRPr>
      </a:lvl5pPr>
      <a:lvl6pPr marL="482935" algn="l" rtl="0" eaLnBrk="1" fontAlgn="base" hangingPunct="1">
        <a:lnSpc>
          <a:spcPct val="90000"/>
        </a:lnSpc>
        <a:spcBef>
          <a:spcPct val="0"/>
        </a:spcBef>
        <a:spcAft>
          <a:spcPct val="0"/>
        </a:spcAft>
        <a:defRPr sz="2957">
          <a:solidFill>
            <a:srgbClr val="191919"/>
          </a:solidFill>
          <a:latin typeface="HelvNeue Light for IBM" pitchFamily="34" charset="0"/>
        </a:defRPr>
      </a:lvl6pPr>
      <a:lvl7pPr marL="965873" algn="l" rtl="0" eaLnBrk="1" fontAlgn="base" hangingPunct="1">
        <a:lnSpc>
          <a:spcPct val="90000"/>
        </a:lnSpc>
        <a:spcBef>
          <a:spcPct val="0"/>
        </a:spcBef>
        <a:spcAft>
          <a:spcPct val="0"/>
        </a:spcAft>
        <a:defRPr sz="2957">
          <a:solidFill>
            <a:srgbClr val="191919"/>
          </a:solidFill>
          <a:latin typeface="HelvNeue Light for IBM" pitchFamily="34" charset="0"/>
        </a:defRPr>
      </a:lvl7pPr>
      <a:lvl8pPr marL="1448807" algn="l" rtl="0" eaLnBrk="1" fontAlgn="base" hangingPunct="1">
        <a:lnSpc>
          <a:spcPct val="90000"/>
        </a:lnSpc>
        <a:spcBef>
          <a:spcPct val="0"/>
        </a:spcBef>
        <a:spcAft>
          <a:spcPct val="0"/>
        </a:spcAft>
        <a:defRPr sz="2957">
          <a:solidFill>
            <a:srgbClr val="191919"/>
          </a:solidFill>
          <a:latin typeface="HelvNeue Light for IBM" pitchFamily="34" charset="0"/>
        </a:defRPr>
      </a:lvl8pPr>
      <a:lvl9pPr marL="1931744" algn="l" rtl="0" eaLnBrk="1" fontAlgn="base" hangingPunct="1">
        <a:lnSpc>
          <a:spcPct val="90000"/>
        </a:lnSpc>
        <a:spcBef>
          <a:spcPct val="0"/>
        </a:spcBef>
        <a:spcAft>
          <a:spcPct val="0"/>
        </a:spcAft>
        <a:defRPr sz="2957">
          <a:solidFill>
            <a:srgbClr val="191919"/>
          </a:solidFill>
          <a:latin typeface="HelvNeue Light for IBM" pitchFamily="34" charset="0"/>
        </a:defRPr>
      </a:lvl9pPr>
    </p:titleStyle>
    <p:bodyStyle>
      <a:lvl1pPr marL="0" indent="0" algn="l" rtl="0" eaLnBrk="1" fontAlgn="base" hangingPunct="1">
        <a:lnSpc>
          <a:spcPts val="2131"/>
        </a:lnSpc>
        <a:spcBef>
          <a:spcPts val="0"/>
        </a:spcBef>
        <a:spcAft>
          <a:spcPts val="799"/>
        </a:spcAft>
        <a:buClr>
          <a:schemeClr val="tx1"/>
        </a:buClr>
        <a:buSzPct val="90000"/>
        <a:buFont typeface="Wingdings" pitchFamily="2" charset="2"/>
        <a:buNone/>
        <a:defRPr sz="1598">
          <a:solidFill>
            <a:schemeClr val="bg1"/>
          </a:solidFill>
          <a:latin typeface="IBM Plex Sans" charset="0"/>
          <a:ea typeface="IBM Plex Sans" charset="0"/>
          <a:cs typeface="IBM Plex Sans" charset="0"/>
        </a:defRPr>
      </a:lvl1pPr>
      <a:lvl2pPr marL="228371" indent="-228371" algn="l" rtl="0" eaLnBrk="1" fontAlgn="base" hangingPunct="1">
        <a:lnSpc>
          <a:spcPts val="2131"/>
        </a:lnSpc>
        <a:spcBef>
          <a:spcPts val="0"/>
        </a:spcBef>
        <a:spcAft>
          <a:spcPts val="799"/>
        </a:spcAft>
        <a:buClr>
          <a:schemeClr val="bg1"/>
        </a:buClr>
        <a:buSzPct val="100000"/>
        <a:buFont typeface=".AppleSystemUIFont" charset="-120"/>
        <a:buChar char="–"/>
        <a:tabLst/>
        <a:defRPr sz="1598">
          <a:solidFill>
            <a:schemeClr val="bg1"/>
          </a:solidFill>
          <a:latin typeface="IBM Plex Sans" charset="0"/>
          <a:ea typeface="IBM Plex Sans" charset="0"/>
          <a:cs typeface="IBM Plex Sans" charset="0"/>
        </a:defRPr>
      </a:lvl2pPr>
      <a:lvl3pPr marL="456743" indent="-188196" algn="l" rtl="0" eaLnBrk="1" fontAlgn="base" hangingPunct="1">
        <a:lnSpc>
          <a:spcPts val="2131"/>
        </a:lnSpc>
        <a:spcBef>
          <a:spcPts val="0"/>
        </a:spcBef>
        <a:spcAft>
          <a:spcPts val="799"/>
        </a:spcAft>
        <a:buClr>
          <a:schemeClr val="bg1"/>
        </a:buClr>
        <a:buSzPct val="100000"/>
        <a:buFont typeface="Arial" panose="020B0604020202020204" pitchFamily="34" charset="0"/>
        <a:buChar char="•"/>
        <a:tabLst/>
        <a:defRPr sz="1598">
          <a:solidFill>
            <a:schemeClr val="bg1"/>
          </a:solidFill>
          <a:latin typeface="IBM Plex Sans" charset="0"/>
          <a:ea typeface="IBM Plex Sans" charset="0"/>
          <a:cs typeface="IBM Plex Sans" charset="0"/>
        </a:defRPr>
      </a:lvl3pPr>
      <a:lvl4pPr marL="837362" indent="-257975" algn="l" rtl="0" eaLnBrk="1" fontAlgn="base" hangingPunct="1">
        <a:lnSpc>
          <a:spcPts val="2131"/>
        </a:lnSpc>
        <a:spcBef>
          <a:spcPts val="0"/>
        </a:spcBef>
        <a:spcAft>
          <a:spcPts val="799"/>
        </a:spcAft>
        <a:buClr>
          <a:schemeClr val="bg1"/>
        </a:buClr>
        <a:buSzPct val="100000"/>
        <a:buFont typeface=".AppleSystemUIFont" charset="-120"/>
        <a:buChar char="–"/>
        <a:tabLst/>
        <a:defRPr sz="1598" baseline="0">
          <a:solidFill>
            <a:schemeClr val="bg1"/>
          </a:solidFill>
          <a:latin typeface="IBM Plex Sans" charset="0"/>
          <a:ea typeface="IBM Plex Sans" charset="0"/>
          <a:cs typeface="IBM Plex Sans" charset="0"/>
        </a:defRPr>
      </a:lvl4pPr>
      <a:lvl5pPr marL="1069962" indent="-228371" algn="l" rtl="0" eaLnBrk="1" fontAlgn="base" hangingPunct="1">
        <a:lnSpc>
          <a:spcPts val="2131"/>
        </a:lnSpc>
        <a:spcBef>
          <a:spcPts val="0"/>
        </a:spcBef>
        <a:spcAft>
          <a:spcPts val="799"/>
        </a:spcAft>
        <a:buClr>
          <a:schemeClr val="bg1"/>
        </a:buClr>
        <a:buFont typeface=".AppleSystemUIFont" charset="-120"/>
        <a:buChar char="»"/>
        <a:tabLst/>
        <a:defRPr sz="1598">
          <a:solidFill>
            <a:schemeClr val="bg1"/>
          </a:solidFill>
          <a:latin typeface="IBM Plex Sans" charset="0"/>
          <a:ea typeface="IBM Plex Sans" charset="0"/>
          <a:cs typeface="IBM Plex Sans" charset="0"/>
        </a:defRPr>
      </a:lvl5pPr>
      <a:lvl6pPr marL="2109490" indent="-172718" algn="l" rtl="0" eaLnBrk="1" fontAlgn="base" hangingPunct="1">
        <a:spcBef>
          <a:spcPct val="20000"/>
        </a:spcBef>
        <a:spcAft>
          <a:spcPct val="0"/>
        </a:spcAft>
        <a:buClr>
          <a:schemeClr val="bg1"/>
        </a:buClr>
        <a:buChar char="»"/>
        <a:defRPr sz="1690">
          <a:solidFill>
            <a:schemeClr val="bg1"/>
          </a:solidFill>
          <a:latin typeface="Arial" charset="0"/>
        </a:defRPr>
      </a:lvl6pPr>
      <a:lvl7pPr marL="2592426" indent="-172718" algn="l" rtl="0" eaLnBrk="1" fontAlgn="base" hangingPunct="1">
        <a:spcBef>
          <a:spcPct val="20000"/>
        </a:spcBef>
        <a:spcAft>
          <a:spcPct val="0"/>
        </a:spcAft>
        <a:buClr>
          <a:schemeClr val="bg1"/>
        </a:buClr>
        <a:buChar char="»"/>
        <a:defRPr sz="1690">
          <a:solidFill>
            <a:schemeClr val="bg1"/>
          </a:solidFill>
          <a:latin typeface="Arial" charset="0"/>
        </a:defRPr>
      </a:lvl7pPr>
      <a:lvl8pPr marL="3075363" indent="-172718" algn="l" rtl="0" eaLnBrk="1" fontAlgn="base" hangingPunct="1">
        <a:spcBef>
          <a:spcPct val="20000"/>
        </a:spcBef>
        <a:spcAft>
          <a:spcPct val="0"/>
        </a:spcAft>
        <a:buClr>
          <a:schemeClr val="bg1"/>
        </a:buClr>
        <a:buChar char="»"/>
        <a:defRPr sz="1690">
          <a:solidFill>
            <a:schemeClr val="bg1"/>
          </a:solidFill>
          <a:latin typeface="Arial" charset="0"/>
        </a:defRPr>
      </a:lvl8pPr>
      <a:lvl9pPr marL="3558299" indent="-172718" algn="l" rtl="0" eaLnBrk="1" fontAlgn="base" hangingPunct="1">
        <a:spcBef>
          <a:spcPct val="20000"/>
        </a:spcBef>
        <a:spcAft>
          <a:spcPct val="0"/>
        </a:spcAft>
        <a:buClr>
          <a:schemeClr val="bg1"/>
        </a:buClr>
        <a:buChar char="»"/>
        <a:defRPr sz="1690">
          <a:solidFill>
            <a:schemeClr val="bg1"/>
          </a:solidFill>
          <a:latin typeface="Arial" charset="0"/>
        </a:defRPr>
      </a:lvl9pPr>
    </p:bodyStyle>
    <p:otherStyle>
      <a:defPPr>
        <a:defRPr lang="en-US"/>
      </a:defPPr>
      <a:lvl1pPr marL="0" algn="l" defTabSz="965873" rtl="0" eaLnBrk="1" latinLnBrk="0" hangingPunct="1">
        <a:defRPr sz="1902" kern="1200">
          <a:solidFill>
            <a:schemeClr val="tx1"/>
          </a:solidFill>
          <a:latin typeface="+mn-lt"/>
          <a:ea typeface="+mn-ea"/>
          <a:cs typeface="+mn-cs"/>
        </a:defRPr>
      </a:lvl1pPr>
      <a:lvl2pPr marL="482935" algn="l" defTabSz="965873" rtl="0" eaLnBrk="1" latinLnBrk="0" hangingPunct="1">
        <a:defRPr sz="1902" kern="1200">
          <a:solidFill>
            <a:schemeClr val="tx1"/>
          </a:solidFill>
          <a:latin typeface="+mn-lt"/>
          <a:ea typeface="+mn-ea"/>
          <a:cs typeface="+mn-cs"/>
        </a:defRPr>
      </a:lvl2pPr>
      <a:lvl3pPr marL="965873" algn="l" defTabSz="965873" rtl="0" eaLnBrk="1" latinLnBrk="0" hangingPunct="1">
        <a:defRPr sz="1902" kern="1200">
          <a:solidFill>
            <a:schemeClr val="tx1"/>
          </a:solidFill>
          <a:latin typeface="+mn-lt"/>
          <a:ea typeface="+mn-ea"/>
          <a:cs typeface="+mn-cs"/>
        </a:defRPr>
      </a:lvl3pPr>
      <a:lvl4pPr marL="1448807" algn="l" defTabSz="965873" rtl="0" eaLnBrk="1" latinLnBrk="0" hangingPunct="1">
        <a:defRPr sz="1902" kern="1200">
          <a:solidFill>
            <a:schemeClr val="tx1"/>
          </a:solidFill>
          <a:latin typeface="+mn-lt"/>
          <a:ea typeface="+mn-ea"/>
          <a:cs typeface="+mn-cs"/>
        </a:defRPr>
      </a:lvl4pPr>
      <a:lvl5pPr marL="1931744" algn="l" defTabSz="965873" rtl="0" eaLnBrk="1" latinLnBrk="0" hangingPunct="1">
        <a:defRPr sz="1902" kern="1200">
          <a:solidFill>
            <a:schemeClr val="tx1"/>
          </a:solidFill>
          <a:latin typeface="+mn-lt"/>
          <a:ea typeface="+mn-ea"/>
          <a:cs typeface="+mn-cs"/>
        </a:defRPr>
      </a:lvl5pPr>
      <a:lvl6pPr marL="2414680" algn="l" defTabSz="965873" rtl="0" eaLnBrk="1" latinLnBrk="0" hangingPunct="1">
        <a:defRPr sz="1902" kern="1200">
          <a:solidFill>
            <a:schemeClr val="tx1"/>
          </a:solidFill>
          <a:latin typeface="+mn-lt"/>
          <a:ea typeface="+mn-ea"/>
          <a:cs typeface="+mn-cs"/>
        </a:defRPr>
      </a:lvl6pPr>
      <a:lvl7pPr marL="2897615" algn="l" defTabSz="965873" rtl="0" eaLnBrk="1" latinLnBrk="0" hangingPunct="1">
        <a:defRPr sz="1902" kern="1200">
          <a:solidFill>
            <a:schemeClr val="tx1"/>
          </a:solidFill>
          <a:latin typeface="+mn-lt"/>
          <a:ea typeface="+mn-ea"/>
          <a:cs typeface="+mn-cs"/>
        </a:defRPr>
      </a:lvl7pPr>
      <a:lvl8pPr marL="3380551" algn="l" defTabSz="965873" rtl="0" eaLnBrk="1" latinLnBrk="0" hangingPunct="1">
        <a:defRPr sz="1902" kern="1200">
          <a:solidFill>
            <a:schemeClr val="tx1"/>
          </a:solidFill>
          <a:latin typeface="+mn-lt"/>
          <a:ea typeface="+mn-ea"/>
          <a:cs typeface="+mn-cs"/>
        </a:defRPr>
      </a:lvl8pPr>
      <a:lvl9pPr marL="3863487" algn="l" defTabSz="965873" rtl="0" eaLnBrk="1" latinLnBrk="0" hangingPunct="1">
        <a:defRPr sz="1902"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F26B43"/>
          </p15:clr>
        </p15:guide>
        <p15:guide id="2" pos="288">
          <p15:clr>
            <a:srgbClr val="F26B43"/>
          </p15:clr>
        </p15:guide>
        <p15:guide id="3" pos="11232">
          <p15:clr>
            <a:srgbClr val="F26B43"/>
          </p15:clr>
        </p15:guide>
        <p15:guide id="4" orient="horz" pos="5669">
          <p15:clr>
            <a:srgbClr val="F26B43"/>
          </p15:clr>
        </p15:guide>
        <p15:guide id="5" orient="horz" pos="6182">
          <p15:clr>
            <a:srgbClr val="F26B43"/>
          </p15:clr>
        </p15:guide>
        <p15:guide id="6" pos="5760">
          <p15:clr>
            <a:srgbClr val="F26B43"/>
          </p15:clr>
        </p15:guide>
        <p15:guide id="7" pos="5472">
          <p15:clr>
            <a:srgbClr val="F26B43"/>
          </p15:clr>
        </p15:guide>
        <p15:guide id="8" pos="2880">
          <p15:clr>
            <a:srgbClr val="F26B43"/>
          </p15:clr>
        </p15:guide>
        <p15:guide id="9" pos="6048">
          <p15:clr>
            <a:srgbClr val="F26B43"/>
          </p15:clr>
        </p15:guide>
        <p15:guide id="10" pos="2592">
          <p15:clr>
            <a:srgbClr val="F26B43"/>
          </p15:clr>
        </p15:guide>
        <p15:guide id="11" pos="3168">
          <p15:clr>
            <a:srgbClr val="F26B43"/>
          </p15:clr>
        </p15:guide>
        <p15:guide id="12" pos="8640">
          <p15:clr>
            <a:srgbClr val="F26B43"/>
          </p15:clr>
        </p15:guide>
        <p15:guide id="13" pos="8352">
          <p15:clr>
            <a:srgbClr val="F26B43"/>
          </p15:clr>
        </p15:guide>
        <p15:guide id="14" pos="8928">
          <p15:clr>
            <a:srgbClr val="F26B43"/>
          </p15:clr>
        </p15:guide>
        <p15:guide id="15" orient="horz" pos="825">
          <p15:clr>
            <a:srgbClr val="F26B43"/>
          </p15:clr>
        </p15:guide>
        <p15:guide id="17" orient="horz" pos="1626">
          <p15:clr>
            <a:srgbClr val="F26B43"/>
          </p15:clr>
        </p15:guide>
        <p15:guide id="18" orient="horz" pos="3243">
          <p15:clr>
            <a:srgbClr val="F26B43"/>
          </p15:clr>
        </p15:guide>
        <p15:guide id="19" orient="horz" pos="2434">
          <p15:clr>
            <a:srgbClr val="F26B43"/>
          </p15:clr>
        </p15:guide>
        <p15:guide id="20" orient="horz" pos="4048">
          <p15:clr>
            <a:srgbClr val="F26B43"/>
          </p15:clr>
        </p15:guide>
        <p15:guide id="21" orient="horz" pos="485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a:t>Think 2018 / DOC ID / Month XX, 2018 / © 2018 IBM Corporation</a:t>
            </a:r>
            <a:endParaRPr lang="en-US" dirty="0"/>
          </a:p>
        </p:txBody>
      </p:sp>
    </p:spTree>
    <p:extLst>
      <p:ext uri="{BB962C8B-B14F-4D97-AF65-F5344CB8AC3E}">
        <p14:creationId xmlns:p14="http://schemas.microsoft.com/office/powerpoint/2010/main" val="2532358555"/>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 id="2147483781" r:id="rId30"/>
    <p:sldLayoutId id="2147483782" r:id="rId31"/>
    <p:sldLayoutId id="2147483783" r:id="rId32"/>
    <p:sldLayoutId id="2147483784" r:id="rId33"/>
    <p:sldLayoutId id="2147483785" r:id="rId34"/>
    <p:sldLayoutId id="2147483786" r:id="rId35"/>
    <p:sldLayoutId id="2147483787" r:id="rId36"/>
    <p:sldLayoutId id="2147483788" r:id="rId37"/>
  </p:sldLayoutIdLst>
  <p:hf hd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6"/>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4"/>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D0BE6F14-FF48-0F4F-A8AA-2E3F25371E4A}" type="slidenum">
              <a:rPr lang="en-US" smtClean="0">
                <a:solidFill>
                  <a:srgbClr val="FFFFFF"/>
                </a:solidFill>
              </a:rPr>
              <a:pPr/>
              <a:t>‹#›</a:t>
            </a:fld>
            <a:endParaRPr lang="en-US">
              <a:solidFill>
                <a:srgbClr val="FFFFFF"/>
              </a:solidFil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de-DE">
                <a:solidFill>
                  <a:srgbClr val="FFFFFF"/>
                </a:solidFill>
              </a:rPr>
              <a:t>IBM Cloud /  February 2019 / © 2019 IBM Corporation</a:t>
            </a:r>
            <a:endParaRPr lang="en-US">
              <a:solidFill>
                <a:srgbClr val="FFFFFF"/>
              </a:solidFill>
            </a:endParaRPr>
          </a:p>
        </p:txBody>
      </p:sp>
    </p:spTree>
    <p:extLst>
      <p:ext uri="{BB962C8B-B14F-4D97-AF65-F5344CB8AC3E}">
        <p14:creationId xmlns:p14="http://schemas.microsoft.com/office/powerpoint/2010/main" val="613553191"/>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 id="2147483819" r:id="rId30"/>
    <p:sldLayoutId id="2147483820" r:id="rId31"/>
    <p:sldLayoutId id="2147483821" r:id="rId32"/>
    <p:sldLayoutId id="2147483822" r:id="rId33"/>
    <p:sldLayoutId id="2147483823" r:id="rId34"/>
    <p:sldLayoutId id="2147483824" r:id="rId35"/>
    <p:sldLayoutId id="2147483825" r:id="rId36"/>
    <p:sldLayoutId id="2147483826" r:id="rId37"/>
  </p:sldLayoutIdLst>
  <p:hf hdr="0" dt="0"/>
  <p:txStyles>
    <p:titleStyle>
      <a:lvl1pPr algn="l" defTabSz="609570"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70"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06"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40"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26" indent="-22435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0980"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80416" y="234040"/>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3"/>
          </p:nvPr>
        </p:nvSpPr>
        <p:spPr>
          <a:xfrm>
            <a:off x="304888" y="6383868"/>
            <a:ext cx="5486312" cy="222249"/>
          </a:xfrm>
          <a:prstGeom prst="rect">
            <a:avLst/>
          </a:prstGeom>
        </p:spPr>
        <p:txBody>
          <a:bodyPr vert="horz" lIns="0" tIns="0" rIns="0" bIns="0" rtlCol="0" anchor="ctr"/>
          <a:lstStyle>
            <a:lvl1pPr marL="0" marR="0" indent="0" algn="l" defTabSz="914621" rtl="0" eaLnBrk="1" fontAlgn="auto" latinLnBrk="0" hangingPunct="1">
              <a:lnSpc>
                <a:spcPct val="100000"/>
              </a:lnSpc>
              <a:spcBef>
                <a:spcPts val="0"/>
              </a:spcBef>
              <a:spcAft>
                <a:spcPts val="0"/>
              </a:spcAft>
              <a:buClrTx/>
              <a:buSzTx/>
              <a:buFontTx/>
              <a:buNone/>
              <a:tabLst/>
              <a:defRPr sz="800" b="0" i="0">
                <a:solidFill>
                  <a:schemeClr val="tx1"/>
                </a:solidFill>
                <a:latin typeface="IBM Plex Sans Light" panose="020B0403050000000000" pitchFamily="34" charset="77"/>
              </a:defRPr>
            </a:lvl1pPr>
          </a:lstStyle>
          <a:p>
            <a:r>
              <a:rPr lang="en-US"/>
              <a:t>Group Name / DOC ID / Month XX, 2018 / © 2018 IBM Corporation</a:t>
            </a:r>
            <a:endParaRPr lang="en-US" dirty="0"/>
          </a:p>
        </p:txBody>
      </p:sp>
      <p:sp>
        <p:nvSpPr>
          <p:cNvPr id="8" name="Slide Number Placeholder 7"/>
          <p:cNvSpPr>
            <a:spLocks noGrp="1"/>
          </p:cNvSpPr>
          <p:nvPr>
            <p:ph type="sldNum" sz="quarter" idx="4"/>
          </p:nvPr>
        </p:nvSpPr>
        <p:spPr>
          <a:xfrm>
            <a:off x="9448800" y="6383868"/>
            <a:ext cx="2438309" cy="222249"/>
          </a:xfrm>
          <a:prstGeom prst="rect">
            <a:avLst/>
          </a:prstGeom>
        </p:spPr>
        <p:txBody>
          <a:bodyPr vert="horz" lIns="0" tIns="0" rIns="0" bIns="0" rtlCol="0" anchor="ctr"/>
          <a:lstStyle>
            <a:lvl1pPr algn="r">
              <a:defRPr sz="800" b="0" i="0">
                <a:solidFill>
                  <a:schemeClr val="tx1"/>
                </a:solidFill>
                <a:latin typeface="IBM Plex Sans Light" panose="020B0403050000000000" pitchFamily="34" charset="77"/>
              </a:defRPr>
            </a:lvl1pPr>
          </a:lstStyle>
          <a:p>
            <a:fld id="{59395FB3-9C97-154F-86B2-7E381B951268}" type="slidenum">
              <a:rPr lang="en-US" smtClean="0"/>
              <a:pPr/>
              <a:t>‹#›</a:t>
            </a:fld>
            <a:endParaRPr lang="en-US" dirty="0"/>
          </a:p>
        </p:txBody>
      </p:sp>
      <p:grpSp>
        <p:nvGrpSpPr>
          <p:cNvPr id="59" name="Group 58"/>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955756200"/>
      </p:ext>
    </p:extLst>
  </p:cSld>
  <p:clrMap bg1="dk1" tx1="lt1" bg2="dk2" tx2="lt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 id="2147483845" r:id="rId17"/>
    <p:sldLayoutId id="2147483846" r:id="rId18"/>
    <p:sldLayoutId id="2147483847" r:id="rId19"/>
    <p:sldLayoutId id="2147483848" r:id="rId20"/>
    <p:sldLayoutId id="2147483849" r:id="rId21"/>
    <p:sldLayoutId id="2147483850" r:id="rId22"/>
    <p:sldLayoutId id="2147483851" r:id="rId23"/>
    <p:sldLayoutId id="2147483852" r:id="rId24"/>
    <p:sldLayoutId id="2147483853" r:id="rId25"/>
    <p:sldLayoutId id="2147483854" r:id="rId26"/>
    <p:sldLayoutId id="2147483855" r:id="rId27"/>
    <p:sldLayoutId id="2147483856" r:id="rId28"/>
    <p:sldLayoutId id="2147483857" r:id="rId29"/>
    <p:sldLayoutId id="2147483858" r:id="rId30"/>
    <p:sldLayoutId id="2147483859" r:id="rId31"/>
    <p:sldLayoutId id="2147483860" r:id="rId32"/>
  </p:sldLayoutIdLst>
  <p:hf hdr="0" dt="0"/>
  <p:txStyles>
    <p:titleStyle>
      <a:lvl1pPr algn="l" rtl="0" eaLnBrk="1" fontAlgn="base" hangingPunct="1">
        <a:lnSpc>
          <a:spcPts val="3733"/>
        </a:lnSpc>
        <a:spcBef>
          <a:spcPct val="0"/>
        </a:spcBef>
        <a:spcAft>
          <a:spcPts val="2400"/>
        </a:spcAft>
        <a:defRPr sz="32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07"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16"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21"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29"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ts val="2133"/>
        </a:lnSpc>
        <a:spcBef>
          <a:spcPts val="0"/>
        </a:spcBef>
        <a:spcAft>
          <a:spcPts val="800"/>
        </a:spcAft>
        <a:buClr>
          <a:schemeClr val="tx1"/>
        </a:buClr>
        <a:buSzPct val="90000"/>
        <a:buFont typeface="Wingdings" pitchFamily="2" charset="2"/>
        <a:buNone/>
        <a:defRPr sz="1600">
          <a:solidFill>
            <a:schemeClr val="tx1"/>
          </a:solidFill>
          <a:latin typeface="IBM Plex Sans" charset="0"/>
          <a:ea typeface="IBM Plex Sans" charset="0"/>
          <a:cs typeface="IBM Plex Sans" charset="0"/>
        </a:defRPr>
      </a:lvl1pPr>
      <a:lvl2pPr marL="228594" indent="-228594" algn="l" rtl="0" eaLnBrk="1" fontAlgn="base" hangingPunct="1">
        <a:lnSpc>
          <a:spcPts val="2133"/>
        </a:lnSpc>
        <a:spcBef>
          <a:spcPts val="0"/>
        </a:spcBef>
        <a:spcAft>
          <a:spcPts val="800"/>
        </a:spcAft>
        <a:buClr>
          <a:schemeClr val="tx1"/>
        </a:buClr>
        <a:buSzPct val="100000"/>
        <a:buFont typeface=".AppleSystemUIFont" charset="-120"/>
        <a:buChar char="–"/>
        <a:tabLst/>
        <a:defRPr sz="1600">
          <a:solidFill>
            <a:schemeClr val="tx1"/>
          </a:solidFill>
          <a:latin typeface="IBM Plex Sans" charset="0"/>
          <a:ea typeface="IBM Plex Sans" charset="0"/>
          <a:cs typeface="IBM Plex Sans" charset="0"/>
        </a:defRPr>
      </a:lvl2pPr>
      <a:lvl3pPr marL="457189" indent="-188379" algn="l" rtl="0" eaLnBrk="1" fontAlgn="base" hangingPunct="1">
        <a:lnSpc>
          <a:spcPts val="2133"/>
        </a:lnSpc>
        <a:spcBef>
          <a:spcPts val="0"/>
        </a:spcBef>
        <a:spcAft>
          <a:spcPts val="800"/>
        </a:spcAft>
        <a:buClr>
          <a:schemeClr val="tx1"/>
        </a:buClr>
        <a:buSzPct val="100000"/>
        <a:buFont typeface="Arial" panose="020B0604020202020204" pitchFamily="34" charset="0"/>
        <a:buChar char="•"/>
        <a:tabLst/>
        <a:defRPr sz="1600">
          <a:solidFill>
            <a:schemeClr val="tx1"/>
          </a:solidFill>
          <a:latin typeface="IBM Plex Sans" charset="0"/>
          <a:ea typeface="IBM Plex Sans" charset="0"/>
          <a:cs typeface="IBM Plex Sans" charset="0"/>
        </a:defRPr>
      </a:lvl3pPr>
      <a:lvl4pPr marL="838179" indent="-258227" algn="l" rtl="0" eaLnBrk="1" fontAlgn="base" hangingPunct="1">
        <a:lnSpc>
          <a:spcPts val="2133"/>
        </a:lnSpc>
        <a:spcBef>
          <a:spcPts val="0"/>
        </a:spcBef>
        <a:spcAft>
          <a:spcPts val="800"/>
        </a:spcAft>
        <a:buClr>
          <a:schemeClr val="tx1"/>
        </a:buClr>
        <a:buSzPct val="100000"/>
        <a:buFont typeface=".AppleSystemUIFont" charset="-120"/>
        <a:buChar char="–"/>
        <a:tabLst/>
        <a:defRPr sz="1600" baseline="0">
          <a:solidFill>
            <a:schemeClr val="tx1"/>
          </a:solidFill>
          <a:latin typeface="IBM Plex Sans" charset="0"/>
          <a:ea typeface="IBM Plex Sans" charset="0"/>
          <a:cs typeface="IBM Plex Sans" charset="0"/>
        </a:defRPr>
      </a:lvl4pPr>
      <a:lvl5pPr marL="1071007" indent="-228594" algn="l" rtl="0" eaLnBrk="1" fontAlgn="base" hangingPunct="1">
        <a:lnSpc>
          <a:spcPts val="2133"/>
        </a:lnSpc>
        <a:spcBef>
          <a:spcPts val="0"/>
        </a:spcBef>
        <a:spcAft>
          <a:spcPts val="800"/>
        </a:spcAft>
        <a:buClr>
          <a:schemeClr val="tx1"/>
        </a:buClr>
        <a:buFont typeface=".AppleSystemUIFont" charset="-120"/>
        <a:buChar char="»"/>
        <a:tabLst/>
        <a:defRPr sz="1600">
          <a:solidFill>
            <a:schemeClr val="tx1"/>
          </a:solidFill>
          <a:latin typeface="IBM Plex Sans" charset="0"/>
          <a:ea typeface="IBM Plex Sans" charset="0"/>
          <a:cs typeface="IBM Plex Sans" charset="0"/>
        </a:defRPr>
      </a:lvl5pPr>
      <a:lvl6pPr marL="2111549" indent="-172886" algn="l" rtl="0" eaLnBrk="1" fontAlgn="base" hangingPunct="1">
        <a:spcBef>
          <a:spcPct val="20000"/>
        </a:spcBef>
        <a:spcAft>
          <a:spcPct val="0"/>
        </a:spcAft>
        <a:buClr>
          <a:schemeClr val="bg1"/>
        </a:buClr>
        <a:buChar char="»"/>
        <a:defRPr sz="1692">
          <a:solidFill>
            <a:schemeClr val="bg1"/>
          </a:solidFill>
          <a:latin typeface="Arial" charset="0"/>
        </a:defRPr>
      </a:lvl6pPr>
      <a:lvl7pPr marL="2594956" indent="-172886" algn="l" rtl="0" eaLnBrk="1" fontAlgn="base" hangingPunct="1">
        <a:spcBef>
          <a:spcPct val="20000"/>
        </a:spcBef>
        <a:spcAft>
          <a:spcPct val="0"/>
        </a:spcAft>
        <a:buClr>
          <a:schemeClr val="bg1"/>
        </a:buClr>
        <a:buChar char="»"/>
        <a:defRPr sz="1692">
          <a:solidFill>
            <a:schemeClr val="bg1"/>
          </a:solidFill>
          <a:latin typeface="Arial" charset="0"/>
        </a:defRPr>
      </a:lvl7pPr>
      <a:lvl8pPr marL="3078364" indent="-172886" algn="l" rtl="0" eaLnBrk="1" fontAlgn="base" hangingPunct="1">
        <a:spcBef>
          <a:spcPct val="20000"/>
        </a:spcBef>
        <a:spcAft>
          <a:spcPct val="0"/>
        </a:spcAft>
        <a:buClr>
          <a:schemeClr val="bg1"/>
        </a:buClr>
        <a:buChar char="»"/>
        <a:defRPr sz="1692">
          <a:solidFill>
            <a:schemeClr val="bg1"/>
          </a:solidFill>
          <a:latin typeface="Arial" charset="0"/>
        </a:defRPr>
      </a:lvl8pPr>
      <a:lvl9pPr marL="3561772" indent="-172886"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16" rtl="0" eaLnBrk="1" latinLnBrk="0" hangingPunct="1">
        <a:defRPr sz="1904" kern="1200">
          <a:solidFill>
            <a:schemeClr val="tx1"/>
          </a:solidFill>
          <a:latin typeface="+mn-lt"/>
          <a:ea typeface="+mn-ea"/>
          <a:cs typeface="+mn-cs"/>
        </a:defRPr>
      </a:lvl1pPr>
      <a:lvl2pPr marL="483407" algn="l" defTabSz="966816" rtl="0" eaLnBrk="1" latinLnBrk="0" hangingPunct="1">
        <a:defRPr sz="1904" kern="1200">
          <a:solidFill>
            <a:schemeClr val="tx1"/>
          </a:solidFill>
          <a:latin typeface="+mn-lt"/>
          <a:ea typeface="+mn-ea"/>
          <a:cs typeface="+mn-cs"/>
        </a:defRPr>
      </a:lvl2pPr>
      <a:lvl3pPr marL="966816" algn="l" defTabSz="966816" rtl="0" eaLnBrk="1" latinLnBrk="0" hangingPunct="1">
        <a:defRPr sz="1904" kern="1200">
          <a:solidFill>
            <a:schemeClr val="tx1"/>
          </a:solidFill>
          <a:latin typeface="+mn-lt"/>
          <a:ea typeface="+mn-ea"/>
          <a:cs typeface="+mn-cs"/>
        </a:defRPr>
      </a:lvl3pPr>
      <a:lvl4pPr marL="1450221" algn="l" defTabSz="966816" rtl="0" eaLnBrk="1" latinLnBrk="0" hangingPunct="1">
        <a:defRPr sz="1904" kern="1200">
          <a:solidFill>
            <a:schemeClr val="tx1"/>
          </a:solidFill>
          <a:latin typeface="+mn-lt"/>
          <a:ea typeface="+mn-ea"/>
          <a:cs typeface="+mn-cs"/>
        </a:defRPr>
      </a:lvl4pPr>
      <a:lvl5pPr marL="1933629" algn="l" defTabSz="966816" rtl="0" eaLnBrk="1" latinLnBrk="0" hangingPunct="1">
        <a:defRPr sz="1904" kern="1200">
          <a:solidFill>
            <a:schemeClr val="tx1"/>
          </a:solidFill>
          <a:latin typeface="+mn-lt"/>
          <a:ea typeface="+mn-ea"/>
          <a:cs typeface="+mn-cs"/>
        </a:defRPr>
      </a:lvl5pPr>
      <a:lvl6pPr marL="2417037" algn="l" defTabSz="966816" rtl="0" eaLnBrk="1" latinLnBrk="0" hangingPunct="1">
        <a:defRPr sz="1904" kern="1200">
          <a:solidFill>
            <a:schemeClr val="tx1"/>
          </a:solidFill>
          <a:latin typeface="+mn-lt"/>
          <a:ea typeface="+mn-ea"/>
          <a:cs typeface="+mn-cs"/>
        </a:defRPr>
      </a:lvl6pPr>
      <a:lvl7pPr marL="2900443" algn="l" defTabSz="966816" rtl="0" eaLnBrk="1" latinLnBrk="0" hangingPunct="1">
        <a:defRPr sz="1904" kern="1200">
          <a:solidFill>
            <a:schemeClr val="tx1"/>
          </a:solidFill>
          <a:latin typeface="+mn-lt"/>
          <a:ea typeface="+mn-ea"/>
          <a:cs typeface="+mn-cs"/>
        </a:defRPr>
      </a:lvl7pPr>
      <a:lvl8pPr marL="3383850" algn="l" defTabSz="966816" rtl="0" eaLnBrk="1" latinLnBrk="0" hangingPunct="1">
        <a:defRPr sz="1904" kern="1200">
          <a:solidFill>
            <a:schemeClr val="tx1"/>
          </a:solidFill>
          <a:latin typeface="+mn-lt"/>
          <a:ea typeface="+mn-ea"/>
          <a:cs typeface="+mn-cs"/>
        </a:defRPr>
      </a:lvl8pPr>
      <a:lvl9pPr marL="3867258" algn="l" defTabSz="966816"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91584" y="59267"/>
            <a:ext cx="11190816" cy="880533"/>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ja-JP"/>
              <a:t>Click to edit Master title style</a:t>
            </a:r>
          </a:p>
        </p:txBody>
      </p:sp>
      <p:sp>
        <p:nvSpPr>
          <p:cNvPr id="1027" name="Text Placeholder 2"/>
          <p:cNvSpPr>
            <a:spLocks noGrp="1"/>
          </p:cNvSpPr>
          <p:nvPr>
            <p:ph type="body" idx="1"/>
          </p:nvPr>
        </p:nvSpPr>
        <p:spPr bwMode="auto">
          <a:xfrm>
            <a:off x="391584" y="1202267"/>
            <a:ext cx="11190816" cy="4923367"/>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p>
        </p:txBody>
      </p:sp>
      <p:sp>
        <p:nvSpPr>
          <p:cNvPr id="6" name="Slide Number Placeholder 5"/>
          <p:cNvSpPr>
            <a:spLocks noGrp="1"/>
          </p:cNvSpPr>
          <p:nvPr>
            <p:ph type="sldNum" sz="quarter" idx="4"/>
          </p:nvPr>
        </p:nvSpPr>
        <p:spPr>
          <a:xfrm>
            <a:off x="11383433" y="6430433"/>
            <a:ext cx="533400" cy="366184"/>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chemeClr val="accent2"/>
                </a:solidFill>
                <a:cs typeface="Arial" charset="0"/>
              </a:defRPr>
            </a:lvl1pPr>
          </a:lstStyle>
          <a:p>
            <a:pPr>
              <a:defRPr/>
            </a:pPr>
            <a:fld id="{B590C162-BF60-9D42-9BA3-013EBA4532D8}" type="slidenum">
              <a:rPr lang="en-US" altLang="ja-JP"/>
              <a:pPr>
                <a:defRPr/>
              </a:pPr>
              <a:t>‹#›</a:t>
            </a:fld>
            <a:endParaRPr lang="en-US" altLang="ja-JP"/>
          </a:p>
        </p:txBody>
      </p:sp>
      <p:cxnSp>
        <p:nvCxnSpPr>
          <p:cNvPr id="26" name="Straight Connector 25"/>
          <p:cNvCxnSpPr/>
          <p:nvPr userDrawn="1"/>
        </p:nvCxnSpPr>
        <p:spPr>
          <a:xfrm>
            <a:off x="0" y="939800"/>
            <a:ext cx="121920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8885504"/>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Lst>
  <p:hf hdr="0" ftr="0" dt="0"/>
  <p:txStyles>
    <p:titleStyle>
      <a:lvl1pPr algn="l" defTabSz="609585" rtl="0" eaLnBrk="0" fontAlgn="base" hangingPunct="0">
        <a:spcBef>
          <a:spcPct val="0"/>
        </a:spcBef>
        <a:spcAft>
          <a:spcPct val="0"/>
        </a:spcAft>
        <a:defRPr sz="3733" kern="1200">
          <a:solidFill>
            <a:schemeClr val="accent1"/>
          </a:solidFill>
          <a:latin typeface="+mj-lt"/>
          <a:ea typeface="ＭＳ Ｐゴシック" charset="0"/>
          <a:cs typeface="ＭＳ Ｐゴシック" charset="0"/>
        </a:defRPr>
      </a:lvl1pPr>
      <a:lvl2pPr algn="l" defTabSz="609585" rtl="0" eaLnBrk="0" fontAlgn="base" hangingPunct="0">
        <a:spcBef>
          <a:spcPct val="0"/>
        </a:spcBef>
        <a:spcAft>
          <a:spcPct val="0"/>
        </a:spcAft>
        <a:defRPr sz="3733">
          <a:solidFill>
            <a:schemeClr val="accent1"/>
          </a:solidFill>
          <a:latin typeface="Arial" panose="020B0604020202020204" pitchFamily="34" charset="0"/>
          <a:ea typeface="ＭＳ Ｐゴシック" charset="0"/>
          <a:cs typeface="ＭＳ Ｐゴシック" charset="0"/>
        </a:defRPr>
      </a:lvl2pPr>
      <a:lvl3pPr algn="l" defTabSz="609585" rtl="0" eaLnBrk="0" fontAlgn="base" hangingPunct="0">
        <a:spcBef>
          <a:spcPct val="0"/>
        </a:spcBef>
        <a:spcAft>
          <a:spcPct val="0"/>
        </a:spcAft>
        <a:defRPr sz="3733">
          <a:solidFill>
            <a:schemeClr val="accent1"/>
          </a:solidFill>
          <a:latin typeface="Arial" panose="020B0604020202020204" pitchFamily="34" charset="0"/>
          <a:ea typeface="ＭＳ Ｐゴシック" charset="0"/>
          <a:cs typeface="ＭＳ Ｐゴシック" charset="0"/>
        </a:defRPr>
      </a:lvl3pPr>
      <a:lvl4pPr algn="l" defTabSz="609585" rtl="0" eaLnBrk="0" fontAlgn="base" hangingPunct="0">
        <a:spcBef>
          <a:spcPct val="0"/>
        </a:spcBef>
        <a:spcAft>
          <a:spcPct val="0"/>
        </a:spcAft>
        <a:defRPr sz="3733">
          <a:solidFill>
            <a:schemeClr val="accent1"/>
          </a:solidFill>
          <a:latin typeface="Arial" panose="020B0604020202020204" pitchFamily="34" charset="0"/>
          <a:ea typeface="ＭＳ Ｐゴシック" charset="0"/>
          <a:cs typeface="ＭＳ Ｐゴシック" charset="0"/>
        </a:defRPr>
      </a:lvl4pPr>
      <a:lvl5pPr algn="l" defTabSz="609585" rtl="0" eaLnBrk="0" fontAlgn="base" hangingPunct="0">
        <a:spcBef>
          <a:spcPct val="0"/>
        </a:spcBef>
        <a:spcAft>
          <a:spcPct val="0"/>
        </a:spcAft>
        <a:defRPr sz="3733">
          <a:solidFill>
            <a:schemeClr val="accent1"/>
          </a:solidFill>
          <a:latin typeface="Arial" panose="020B0604020202020204" pitchFamily="34" charset="0"/>
          <a:ea typeface="ＭＳ Ｐゴシック" charset="0"/>
          <a:cs typeface="ＭＳ Ｐゴシック" charset="0"/>
        </a:defRPr>
      </a:lvl5pPr>
      <a:lvl6pPr marL="609585" algn="l" defTabSz="609585" rtl="0" fontAlgn="base">
        <a:spcBef>
          <a:spcPct val="0"/>
        </a:spcBef>
        <a:spcAft>
          <a:spcPct val="0"/>
        </a:spcAft>
        <a:defRPr sz="3733">
          <a:solidFill>
            <a:schemeClr val="accent1"/>
          </a:solidFill>
          <a:latin typeface="Arial" panose="020B0604020202020204" pitchFamily="34" charset="0"/>
        </a:defRPr>
      </a:lvl6pPr>
      <a:lvl7pPr marL="1219170" algn="l" defTabSz="609585" rtl="0" fontAlgn="base">
        <a:spcBef>
          <a:spcPct val="0"/>
        </a:spcBef>
        <a:spcAft>
          <a:spcPct val="0"/>
        </a:spcAft>
        <a:defRPr sz="3733">
          <a:solidFill>
            <a:schemeClr val="accent1"/>
          </a:solidFill>
          <a:latin typeface="Arial" panose="020B0604020202020204" pitchFamily="34" charset="0"/>
        </a:defRPr>
      </a:lvl7pPr>
      <a:lvl8pPr marL="1828754" algn="l" defTabSz="609585" rtl="0" fontAlgn="base">
        <a:spcBef>
          <a:spcPct val="0"/>
        </a:spcBef>
        <a:spcAft>
          <a:spcPct val="0"/>
        </a:spcAft>
        <a:defRPr sz="3733">
          <a:solidFill>
            <a:schemeClr val="accent1"/>
          </a:solidFill>
          <a:latin typeface="Arial" panose="020B0604020202020204" pitchFamily="34" charset="0"/>
        </a:defRPr>
      </a:lvl8pPr>
      <a:lvl9pPr marL="2438339" algn="l" defTabSz="609585" rtl="0" fontAlgn="base">
        <a:spcBef>
          <a:spcPct val="0"/>
        </a:spcBef>
        <a:spcAft>
          <a:spcPct val="0"/>
        </a:spcAft>
        <a:defRPr sz="3733">
          <a:solidFill>
            <a:schemeClr val="accent1"/>
          </a:solidFill>
          <a:latin typeface="Arial" panose="020B0604020202020204" pitchFamily="34" charset="0"/>
        </a:defRPr>
      </a:lvl9pPr>
    </p:titleStyle>
    <p:bodyStyle>
      <a:lvl1pPr marL="241294" indent="-241294" algn="l" defTabSz="609585" rtl="0" eaLnBrk="0" fontAlgn="base" hangingPunct="0">
        <a:spcBef>
          <a:spcPts val="800"/>
        </a:spcBef>
        <a:spcAft>
          <a:spcPct val="0"/>
        </a:spcAft>
        <a:buClr>
          <a:schemeClr val="accent1"/>
        </a:buClr>
        <a:buFont typeface="Arial" charset="0"/>
        <a:buChar char="•"/>
        <a:defRPr sz="2667" kern="1200">
          <a:solidFill>
            <a:srgbClr val="777677"/>
          </a:solidFill>
          <a:latin typeface="+mn-lt"/>
          <a:ea typeface="ＭＳ Ｐゴシック" charset="0"/>
          <a:cs typeface="ＭＳ Ｐゴシック" charset="0"/>
        </a:defRPr>
      </a:lvl1pPr>
      <a:lvl2pPr marL="560903" indent="-241294" algn="l" defTabSz="609585" rtl="0" eaLnBrk="0" fontAlgn="base" hangingPunct="0">
        <a:spcBef>
          <a:spcPts val="800"/>
        </a:spcBef>
        <a:spcAft>
          <a:spcPct val="0"/>
        </a:spcAft>
        <a:buFont typeface="Arial" charset="0"/>
        <a:buChar char="–"/>
        <a:defRPr kern="1200">
          <a:solidFill>
            <a:srgbClr val="777677"/>
          </a:solidFill>
          <a:latin typeface="+mn-lt"/>
          <a:ea typeface="ＭＳ Ｐゴシック" charset="0"/>
          <a:cs typeface="+mn-cs"/>
        </a:defRPr>
      </a:lvl2pPr>
      <a:lvl3pPr marL="791614" indent="-230712" algn="l" defTabSz="609585" rtl="0" eaLnBrk="0" fontAlgn="base" hangingPunct="0">
        <a:spcBef>
          <a:spcPts val="800"/>
        </a:spcBef>
        <a:spcAft>
          <a:spcPct val="0"/>
        </a:spcAft>
        <a:buFont typeface="Arial" charset="0"/>
        <a:buChar char="•"/>
        <a:defRPr sz="2133" kern="1200">
          <a:solidFill>
            <a:schemeClr val="accent2"/>
          </a:solidFill>
          <a:latin typeface="+mn-lt"/>
          <a:ea typeface="ＭＳ Ｐゴシック" charset="0"/>
          <a:cs typeface="+mn-cs"/>
        </a:defRPr>
      </a:lvl3pPr>
      <a:lvl4pPr marL="1191654" indent="-400041" algn="l" defTabSz="609585" rtl="0" eaLnBrk="0" fontAlgn="base" hangingPunct="0">
        <a:spcBef>
          <a:spcPts val="800"/>
        </a:spcBef>
        <a:spcAft>
          <a:spcPct val="0"/>
        </a:spcAft>
        <a:buFont typeface="Arial" charset="0"/>
        <a:buChar char="–"/>
        <a:defRPr sz="1867" kern="1200">
          <a:solidFill>
            <a:schemeClr val="accent2"/>
          </a:solidFill>
          <a:latin typeface="+mn-lt"/>
          <a:ea typeface="ＭＳ Ｐゴシック" charset="0"/>
          <a:cs typeface="+mn-cs"/>
        </a:defRPr>
      </a:lvl4pPr>
      <a:lvl5pPr marL="1432948" indent="-241294" algn="l" defTabSz="609585" rtl="0" eaLnBrk="0" fontAlgn="base" hangingPunct="0">
        <a:spcBef>
          <a:spcPts val="800"/>
        </a:spcBef>
        <a:spcAft>
          <a:spcPct val="0"/>
        </a:spcAft>
        <a:buFont typeface="Arial" charset="0"/>
        <a:buChar char="»"/>
        <a:defRPr sz="1867" kern="1200">
          <a:solidFill>
            <a:schemeClr val="accent2"/>
          </a:solidFill>
          <a:latin typeface="+mn-lt"/>
          <a:ea typeface="ＭＳ Ｐゴシック" charset="0"/>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80416" y="234040"/>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304888" y="6383868"/>
            <a:ext cx="5486312" cy="222249"/>
          </a:xfrm>
          <a:prstGeom prst="rect">
            <a:avLst/>
          </a:prstGeom>
        </p:spPr>
        <p:txBody>
          <a:bodyPr vert="horz" lIns="0" tIns="0" rIns="0" bIns="0" rtlCol="0" anchor="ctr"/>
          <a:lstStyle>
            <a:lvl1pPr marL="0" marR="0" indent="0" algn="l" defTabSz="914621" rtl="0" eaLnBrk="1" fontAlgn="auto" latinLnBrk="0" hangingPunct="1">
              <a:lnSpc>
                <a:spcPct val="100000"/>
              </a:lnSpc>
              <a:spcBef>
                <a:spcPts val="0"/>
              </a:spcBef>
              <a:spcAft>
                <a:spcPts val="0"/>
              </a:spcAft>
              <a:buClrTx/>
              <a:buSzTx/>
              <a:buFontTx/>
              <a:buNone/>
              <a:tabLst/>
              <a:defRPr sz="800">
                <a:solidFill>
                  <a:schemeClr val="bg1"/>
                </a:solidFill>
              </a:defRPr>
            </a:lvl1pPr>
          </a:lstStyle>
          <a:p>
            <a:r>
              <a:rPr lang="en-US"/>
              <a:t>Group Name / DOC ID / Month XX, 2018 / © 2018 IBM Corporation</a:t>
            </a:r>
            <a:endParaRPr lang="en-US" dirty="0"/>
          </a:p>
        </p:txBody>
      </p:sp>
      <p:sp>
        <p:nvSpPr>
          <p:cNvPr id="8" name="Slide Number Placeholder 7"/>
          <p:cNvSpPr>
            <a:spLocks noGrp="1"/>
          </p:cNvSpPr>
          <p:nvPr>
            <p:ph type="sldNum" sz="quarter" idx="4"/>
          </p:nvPr>
        </p:nvSpPr>
        <p:spPr>
          <a:xfrm>
            <a:off x="9448800" y="6383868"/>
            <a:ext cx="2438309" cy="222249"/>
          </a:xfrm>
          <a:prstGeom prst="rect">
            <a:avLst/>
          </a:prstGeom>
        </p:spPr>
        <p:txBody>
          <a:bodyPr vert="horz" lIns="0" tIns="0" rIns="0" bIns="0" rtlCol="0" anchor="ctr"/>
          <a:lstStyle>
            <a:lvl1pPr algn="r">
              <a:defRPr sz="800">
                <a:solidFill>
                  <a:schemeClr val="bg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733681875"/>
      </p:ext>
    </p:extLst>
  </p:cSld>
  <p:clrMap bg1="dk1" tx1="lt1" bg2="dk2" tx2="lt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2" r:id="rId11"/>
    <p:sldLayoutId id="2147483893" r:id="rId12"/>
    <p:sldLayoutId id="2147483894" r:id="rId13"/>
    <p:sldLayoutId id="2147483895" r:id="rId14"/>
    <p:sldLayoutId id="2147483896" r:id="rId15"/>
    <p:sldLayoutId id="2147483897" r:id="rId16"/>
    <p:sldLayoutId id="2147483898" r:id="rId17"/>
    <p:sldLayoutId id="2147483899" r:id="rId18"/>
    <p:sldLayoutId id="2147483900" r:id="rId19"/>
    <p:sldLayoutId id="2147483901" r:id="rId20"/>
    <p:sldLayoutId id="2147483902" r:id="rId21"/>
    <p:sldLayoutId id="2147483903" r:id="rId22"/>
    <p:sldLayoutId id="2147483904" r:id="rId23"/>
    <p:sldLayoutId id="2147483905" r:id="rId24"/>
    <p:sldLayoutId id="2147483906" r:id="rId25"/>
    <p:sldLayoutId id="2147483907" r:id="rId26"/>
    <p:sldLayoutId id="2147483908" r:id="rId27"/>
    <p:sldLayoutId id="2147483909" r:id="rId28"/>
    <p:sldLayoutId id="2147483910" r:id="rId29"/>
    <p:sldLayoutId id="2147483911" r:id="rId30"/>
    <p:sldLayoutId id="2147483912" r:id="rId31"/>
    <p:sldLayoutId id="2147483913" r:id="rId32"/>
  </p:sldLayoutIdLst>
  <p:hf hdr="0" dt="0"/>
  <p:txStyles>
    <p:titleStyle>
      <a:lvl1pPr algn="l" rtl="0" eaLnBrk="1" fontAlgn="base" hangingPunct="1">
        <a:lnSpc>
          <a:spcPts val="3733"/>
        </a:lnSpc>
        <a:spcBef>
          <a:spcPct val="0"/>
        </a:spcBef>
        <a:spcAft>
          <a:spcPts val="2400"/>
        </a:spcAft>
        <a:defRPr sz="3200" b="0" i="0">
          <a:solidFill>
            <a:schemeClr val="bg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07"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16"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21"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29"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ts val="2133"/>
        </a:lnSpc>
        <a:spcBef>
          <a:spcPts val="0"/>
        </a:spcBef>
        <a:spcAft>
          <a:spcPts val="800"/>
        </a:spcAft>
        <a:buClr>
          <a:schemeClr val="tx1"/>
        </a:buClr>
        <a:buSzPct val="90000"/>
        <a:buFont typeface="Wingdings" pitchFamily="2" charset="2"/>
        <a:buNone/>
        <a:defRPr sz="1600">
          <a:solidFill>
            <a:schemeClr val="bg1"/>
          </a:solidFill>
          <a:latin typeface="IBM Plex Sans" charset="0"/>
          <a:ea typeface="IBM Plex Sans" charset="0"/>
          <a:cs typeface="IBM Plex Sans" charset="0"/>
        </a:defRPr>
      </a:lvl1pPr>
      <a:lvl2pPr marL="228594" indent="-228594" algn="l" rtl="0" eaLnBrk="1" fontAlgn="base" hangingPunct="1">
        <a:lnSpc>
          <a:spcPts val="2133"/>
        </a:lnSpc>
        <a:spcBef>
          <a:spcPts val="0"/>
        </a:spcBef>
        <a:spcAft>
          <a:spcPts val="800"/>
        </a:spcAft>
        <a:buClr>
          <a:schemeClr val="bg1"/>
        </a:buClr>
        <a:buSzPct val="100000"/>
        <a:buFont typeface=".AppleSystemUIFont" charset="-120"/>
        <a:buChar char="–"/>
        <a:tabLst/>
        <a:defRPr sz="1600">
          <a:solidFill>
            <a:schemeClr val="bg1"/>
          </a:solidFill>
          <a:latin typeface="IBM Plex Sans" charset="0"/>
          <a:ea typeface="IBM Plex Sans" charset="0"/>
          <a:cs typeface="IBM Plex Sans" charset="0"/>
        </a:defRPr>
      </a:lvl2pPr>
      <a:lvl3pPr marL="457189" indent="-188379" algn="l" rtl="0" eaLnBrk="1" fontAlgn="base" hangingPunct="1">
        <a:lnSpc>
          <a:spcPts val="2133"/>
        </a:lnSpc>
        <a:spcBef>
          <a:spcPts val="0"/>
        </a:spcBef>
        <a:spcAft>
          <a:spcPts val="800"/>
        </a:spcAft>
        <a:buClr>
          <a:schemeClr val="bg1"/>
        </a:buClr>
        <a:buSzPct val="100000"/>
        <a:buFont typeface="Arial" panose="020B0604020202020204" pitchFamily="34" charset="0"/>
        <a:buChar char="•"/>
        <a:tabLst/>
        <a:defRPr sz="1600">
          <a:solidFill>
            <a:schemeClr val="bg1"/>
          </a:solidFill>
          <a:latin typeface="IBM Plex Sans" charset="0"/>
          <a:ea typeface="IBM Plex Sans" charset="0"/>
          <a:cs typeface="IBM Plex Sans" charset="0"/>
        </a:defRPr>
      </a:lvl3pPr>
      <a:lvl4pPr marL="838179" indent="-258227" algn="l" rtl="0" eaLnBrk="1" fontAlgn="base" hangingPunct="1">
        <a:lnSpc>
          <a:spcPts val="2133"/>
        </a:lnSpc>
        <a:spcBef>
          <a:spcPts val="0"/>
        </a:spcBef>
        <a:spcAft>
          <a:spcPts val="800"/>
        </a:spcAft>
        <a:buClr>
          <a:schemeClr val="bg1"/>
        </a:buClr>
        <a:buSzPct val="100000"/>
        <a:buFont typeface=".AppleSystemUIFont" charset="-120"/>
        <a:buChar char="–"/>
        <a:tabLst/>
        <a:defRPr sz="1600" baseline="0">
          <a:solidFill>
            <a:schemeClr val="bg1"/>
          </a:solidFill>
          <a:latin typeface="IBM Plex Sans" charset="0"/>
          <a:ea typeface="IBM Plex Sans" charset="0"/>
          <a:cs typeface="IBM Plex Sans" charset="0"/>
        </a:defRPr>
      </a:lvl4pPr>
      <a:lvl5pPr marL="1071007" indent="-228594" algn="l" rtl="0" eaLnBrk="1" fontAlgn="base" hangingPunct="1">
        <a:lnSpc>
          <a:spcPts val="2133"/>
        </a:lnSpc>
        <a:spcBef>
          <a:spcPts val="0"/>
        </a:spcBef>
        <a:spcAft>
          <a:spcPts val="800"/>
        </a:spcAft>
        <a:buClr>
          <a:schemeClr val="bg1"/>
        </a:buClr>
        <a:buFont typeface=".AppleSystemUIFont" charset="-120"/>
        <a:buChar char="»"/>
        <a:tabLst/>
        <a:defRPr sz="1600">
          <a:solidFill>
            <a:schemeClr val="bg1"/>
          </a:solidFill>
          <a:latin typeface="IBM Plex Sans" charset="0"/>
          <a:ea typeface="IBM Plex Sans" charset="0"/>
          <a:cs typeface="IBM Plex Sans" charset="0"/>
        </a:defRPr>
      </a:lvl5pPr>
      <a:lvl6pPr marL="2111549" indent="-172886" algn="l" rtl="0" eaLnBrk="1" fontAlgn="base" hangingPunct="1">
        <a:spcBef>
          <a:spcPct val="20000"/>
        </a:spcBef>
        <a:spcAft>
          <a:spcPct val="0"/>
        </a:spcAft>
        <a:buClr>
          <a:schemeClr val="bg1"/>
        </a:buClr>
        <a:buChar char="»"/>
        <a:defRPr sz="1692">
          <a:solidFill>
            <a:schemeClr val="bg1"/>
          </a:solidFill>
          <a:latin typeface="Arial" charset="0"/>
        </a:defRPr>
      </a:lvl6pPr>
      <a:lvl7pPr marL="2594956" indent="-172886" algn="l" rtl="0" eaLnBrk="1" fontAlgn="base" hangingPunct="1">
        <a:spcBef>
          <a:spcPct val="20000"/>
        </a:spcBef>
        <a:spcAft>
          <a:spcPct val="0"/>
        </a:spcAft>
        <a:buClr>
          <a:schemeClr val="bg1"/>
        </a:buClr>
        <a:buChar char="»"/>
        <a:defRPr sz="1692">
          <a:solidFill>
            <a:schemeClr val="bg1"/>
          </a:solidFill>
          <a:latin typeface="Arial" charset="0"/>
        </a:defRPr>
      </a:lvl7pPr>
      <a:lvl8pPr marL="3078364" indent="-172886" algn="l" rtl="0" eaLnBrk="1" fontAlgn="base" hangingPunct="1">
        <a:spcBef>
          <a:spcPct val="20000"/>
        </a:spcBef>
        <a:spcAft>
          <a:spcPct val="0"/>
        </a:spcAft>
        <a:buClr>
          <a:schemeClr val="bg1"/>
        </a:buClr>
        <a:buChar char="»"/>
        <a:defRPr sz="1692">
          <a:solidFill>
            <a:schemeClr val="bg1"/>
          </a:solidFill>
          <a:latin typeface="Arial" charset="0"/>
        </a:defRPr>
      </a:lvl8pPr>
      <a:lvl9pPr marL="3561772" indent="-172886"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16" rtl="0" eaLnBrk="1" latinLnBrk="0" hangingPunct="1">
        <a:defRPr sz="1904" kern="1200">
          <a:solidFill>
            <a:schemeClr val="tx1"/>
          </a:solidFill>
          <a:latin typeface="+mn-lt"/>
          <a:ea typeface="+mn-ea"/>
          <a:cs typeface="+mn-cs"/>
        </a:defRPr>
      </a:lvl1pPr>
      <a:lvl2pPr marL="483407" algn="l" defTabSz="966816" rtl="0" eaLnBrk="1" latinLnBrk="0" hangingPunct="1">
        <a:defRPr sz="1904" kern="1200">
          <a:solidFill>
            <a:schemeClr val="tx1"/>
          </a:solidFill>
          <a:latin typeface="+mn-lt"/>
          <a:ea typeface="+mn-ea"/>
          <a:cs typeface="+mn-cs"/>
        </a:defRPr>
      </a:lvl2pPr>
      <a:lvl3pPr marL="966816" algn="l" defTabSz="966816" rtl="0" eaLnBrk="1" latinLnBrk="0" hangingPunct="1">
        <a:defRPr sz="1904" kern="1200">
          <a:solidFill>
            <a:schemeClr val="tx1"/>
          </a:solidFill>
          <a:latin typeface="+mn-lt"/>
          <a:ea typeface="+mn-ea"/>
          <a:cs typeface="+mn-cs"/>
        </a:defRPr>
      </a:lvl3pPr>
      <a:lvl4pPr marL="1450221" algn="l" defTabSz="966816" rtl="0" eaLnBrk="1" latinLnBrk="0" hangingPunct="1">
        <a:defRPr sz="1904" kern="1200">
          <a:solidFill>
            <a:schemeClr val="tx1"/>
          </a:solidFill>
          <a:latin typeface="+mn-lt"/>
          <a:ea typeface="+mn-ea"/>
          <a:cs typeface="+mn-cs"/>
        </a:defRPr>
      </a:lvl4pPr>
      <a:lvl5pPr marL="1933629" algn="l" defTabSz="966816" rtl="0" eaLnBrk="1" latinLnBrk="0" hangingPunct="1">
        <a:defRPr sz="1904" kern="1200">
          <a:solidFill>
            <a:schemeClr val="tx1"/>
          </a:solidFill>
          <a:latin typeface="+mn-lt"/>
          <a:ea typeface="+mn-ea"/>
          <a:cs typeface="+mn-cs"/>
        </a:defRPr>
      </a:lvl5pPr>
      <a:lvl6pPr marL="2417037" algn="l" defTabSz="966816" rtl="0" eaLnBrk="1" latinLnBrk="0" hangingPunct="1">
        <a:defRPr sz="1904" kern="1200">
          <a:solidFill>
            <a:schemeClr val="tx1"/>
          </a:solidFill>
          <a:latin typeface="+mn-lt"/>
          <a:ea typeface="+mn-ea"/>
          <a:cs typeface="+mn-cs"/>
        </a:defRPr>
      </a:lvl6pPr>
      <a:lvl7pPr marL="2900443" algn="l" defTabSz="966816" rtl="0" eaLnBrk="1" latinLnBrk="0" hangingPunct="1">
        <a:defRPr sz="1904" kern="1200">
          <a:solidFill>
            <a:schemeClr val="tx1"/>
          </a:solidFill>
          <a:latin typeface="+mn-lt"/>
          <a:ea typeface="+mn-ea"/>
          <a:cs typeface="+mn-cs"/>
        </a:defRPr>
      </a:lvl7pPr>
      <a:lvl8pPr marL="3383850" algn="l" defTabSz="966816" rtl="0" eaLnBrk="1" latinLnBrk="0" hangingPunct="1">
        <a:defRPr sz="1904" kern="1200">
          <a:solidFill>
            <a:schemeClr val="tx1"/>
          </a:solidFill>
          <a:latin typeface="+mn-lt"/>
          <a:ea typeface="+mn-ea"/>
          <a:cs typeface="+mn-cs"/>
        </a:defRPr>
      </a:lvl8pPr>
      <a:lvl9pPr marL="3867258" algn="l" defTabSz="966816"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6.xml"/><Relationship Id="rId1" Type="http://schemas.openxmlformats.org/officeDocument/2006/relationships/slideLayout" Target="../slideLayouts/slideLayout155.xml"/></Relationships>
</file>

<file path=ppt/slides/_rels/slide13.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7.xml"/><Relationship Id="rId1" Type="http://schemas.openxmlformats.org/officeDocument/2006/relationships/slideLayout" Target="../slideLayouts/slideLayout155.xml"/></Relationships>
</file>

<file path=ppt/slides/_rels/slide1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8.xml"/><Relationship Id="rId1" Type="http://schemas.openxmlformats.org/officeDocument/2006/relationships/slideLayout" Target="../slideLayouts/slideLayout15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OpenLiberty/ci.gradle" TargetMode="External"/><Relationship Id="rId2" Type="http://schemas.openxmlformats.org/officeDocument/2006/relationships/hyperlink" Target="https://github.com/OpenLiberty/ci.maven" TargetMode="External"/><Relationship Id="rId1" Type="http://schemas.openxmlformats.org/officeDocument/2006/relationships/slideLayout" Target="../slideLayouts/slideLayout3.xml"/><Relationship Id="rId5" Type="http://schemas.openxmlformats.org/officeDocument/2006/relationships/hyperlink" Target="https://search.maven.org/search?q=com.ibm.websphere" TargetMode="External"/><Relationship Id="rId4" Type="http://schemas.openxmlformats.org/officeDocument/2006/relationships/hyperlink" Target="https://search.maven.org/search?q=io.openliberty"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6.tif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image" Target="../media/image29.tiff"/><Relationship Id="rId5" Type="http://schemas.openxmlformats.org/officeDocument/2006/relationships/diagramQuickStyle" Target="../diagrams/quickStyle1.xml"/><Relationship Id="rId10" Type="http://schemas.openxmlformats.org/officeDocument/2006/relationships/image" Target="../media/image28.tiff"/><Relationship Id="rId4" Type="http://schemas.openxmlformats.org/officeDocument/2006/relationships/diagramLayout" Target="../diagrams/layout1.xml"/><Relationship Id="rId9" Type="http://schemas.openxmlformats.org/officeDocument/2006/relationships/image" Target="../media/image27.tiff"/></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ibm.biz/OpenLibertyMasterclas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github.com/OpenLiberty/open-liberty-masterclas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hyperlink" Target="https://myhost/ports.xml"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hyperlink" Target="https://github.com/OpenLiberty/open-liberty-masterclass#module-5-externalizing-configuration" TargetMode="External"/><Relationship Id="rId13" Type="http://schemas.openxmlformats.org/officeDocument/2006/relationships/hyperlink" Target="https://github.com/OpenLiberty/open-liberty-masterclass#module-9-support-licensing" TargetMode="External"/><Relationship Id="rId3" Type="http://schemas.openxmlformats.org/officeDocument/2006/relationships/hyperlink" Target="https://github.com/OpenLiberty/open-liberty-masterclass#the-application" TargetMode="External"/><Relationship Id="rId7" Type="http://schemas.openxmlformats.org/officeDocument/2006/relationships/hyperlink" Target="https://github.com/OpenLiberty/open-liberty-masterclass#module-4-server-configuration" TargetMode="External"/><Relationship Id="rId12" Type="http://schemas.openxmlformats.org/officeDocument/2006/relationships/hyperlink" Target="https://github.com/OpenLiberty/open-liberty-masterclass#module-8-testing-in-containers"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github.com/OpenLiberty/open-liberty-masterclass#module-3-application-apis" TargetMode="External"/><Relationship Id="rId11" Type="http://schemas.openxmlformats.org/officeDocument/2006/relationships/hyperlink" Target="https://github.com/OpenLiberty/open-liberty-masterclass#overriding-dev-server-configuration" TargetMode="External"/><Relationship Id="rId5" Type="http://schemas.openxmlformats.org/officeDocument/2006/relationships/hyperlink" Target="https://github.com/OpenLiberty/open-liberty-masterclass#module-2-dev-mode" TargetMode="External"/><Relationship Id="rId10" Type="http://schemas.openxmlformats.org/officeDocument/2006/relationships/hyperlink" Target="https://github.com/OpenLiberty/open-liberty-masterclass#module-7-docker" TargetMode="External"/><Relationship Id="rId4" Type="http://schemas.openxmlformats.org/officeDocument/2006/relationships/hyperlink" Target="https://github.com/OpenLiberty/open-liberty-masterclass#module-1-build" TargetMode="External"/><Relationship Id="rId9" Type="http://schemas.openxmlformats.org/officeDocument/2006/relationships/hyperlink" Target="https://github.com/OpenLiberty/open-liberty-masterclass#module-6-integration-testing" TargetMode="External"/><Relationship Id="rId14" Type="http://schemas.openxmlformats.org/officeDocument/2006/relationships/hyperlink" Target="https://github.com/OpenLiberty/open-liberty-masterclass#conclusion"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microshed.github.io/" TargetMode="Externa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hyperlink" Target="https://www.ibm.com/cloud/websphere-application-server/pricing"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hyperlink" Target="https://github.com/OpenLiberty/open-liberty-masterclass#install-pre-requisites" TargetMode="External"/><Relationship Id="rId13" Type="http://schemas.openxmlformats.org/officeDocument/2006/relationships/hyperlink" Target="https://github.com/OpenLiberty/open-liberty-masterclass#module-1-build" TargetMode="External"/><Relationship Id="rId18" Type="http://schemas.openxmlformats.org/officeDocument/2006/relationships/hyperlink" Target="https://github.com/gcharters/open-liberty-masterclass#module-4-server-configuration" TargetMode="External"/><Relationship Id="rId26" Type="http://schemas.openxmlformats.org/officeDocument/2006/relationships/hyperlink" Target="https://github.com/OpenLiberty/open-liberty-masterclass#conclusion" TargetMode="External"/><Relationship Id="rId3" Type="http://schemas.openxmlformats.org/officeDocument/2006/relationships/hyperlink" Target="https://github.com/gcharters/open-liberty-masterclass#open-liberty-masterclass" TargetMode="External"/><Relationship Id="rId21" Type="http://schemas.openxmlformats.org/officeDocument/2006/relationships/hyperlink" Target="https://github.com/OpenLiberty/open-liberty-masterclass#module-6-integration-testing" TargetMode="External"/><Relationship Id="rId7" Type="http://schemas.openxmlformats.org/officeDocument/2006/relationships/hyperlink" Target="https://github.com/OpenLiberty/open-liberty-masterclass#before-you-begin" TargetMode="External"/><Relationship Id="rId12" Type="http://schemas.openxmlformats.org/officeDocument/2006/relationships/hyperlink" Target="https://github.com/gcharters/open-liberty-masterclass#module-1-build" TargetMode="External"/><Relationship Id="rId17" Type="http://schemas.openxmlformats.org/officeDocument/2006/relationships/hyperlink" Target="https://github.com/OpenLiberty/open-liberty-masterclass#module-3-application-apis" TargetMode="External"/><Relationship Id="rId25" Type="http://schemas.openxmlformats.org/officeDocument/2006/relationships/hyperlink" Target="https://github.com/OpenLiberty/open-liberty-masterclass#module-8-support-licensing" TargetMode="External"/><Relationship Id="rId2" Type="http://schemas.openxmlformats.org/officeDocument/2006/relationships/notesSlide" Target="../notesSlides/notesSlide21.xml"/><Relationship Id="rId16" Type="http://schemas.openxmlformats.org/officeDocument/2006/relationships/hyperlink" Target="https://github.com/gcharters/open-liberty-masterclass#module-3-application-apis" TargetMode="External"/><Relationship Id="rId20" Type="http://schemas.openxmlformats.org/officeDocument/2006/relationships/hyperlink" Target="https://github.com/OpenLiberty/open-liberty-masterclass#module-5-externalizing-configuration" TargetMode="External"/><Relationship Id="rId1" Type="http://schemas.openxmlformats.org/officeDocument/2006/relationships/slideLayout" Target="../slideLayouts/slideLayout3.xml"/><Relationship Id="rId6" Type="http://schemas.openxmlformats.org/officeDocument/2006/relationships/hyperlink" Target="https://github.com/gcharters/open-liberty-masterclass#before-you-begin" TargetMode="External"/><Relationship Id="rId11" Type="http://schemas.openxmlformats.org/officeDocument/2006/relationships/hyperlink" Target="https://github.com/OpenLiberty/open-liberty-masterclass#the-application" TargetMode="External"/><Relationship Id="rId24" Type="http://schemas.openxmlformats.org/officeDocument/2006/relationships/hyperlink" Target="https://github.com/OpenLiberty/open-liberty-masterclass#overriding-dev-server-configuration" TargetMode="External"/><Relationship Id="rId5" Type="http://schemas.openxmlformats.org/officeDocument/2006/relationships/hyperlink" Target="https://github.com/OpenLiberty/open-liberty-masterclass#table-of-contents" TargetMode="External"/><Relationship Id="rId15" Type="http://schemas.openxmlformats.org/officeDocument/2006/relationships/hyperlink" Target="https://github.com/OpenLiberty/open-liberty-masterclass#module-2-dev-mode" TargetMode="External"/><Relationship Id="rId23" Type="http://schemas.openxmlformats.org/officeDocument/2006/relationships/hyperlink" Target="https://github.com/OpenLiberty/open-liberty-masterclass#module-7-docker" TargetMode="External"/><Relationship Id="rId10" Type="http://schemas.openxmlformats.org/officeDocument/2006/relationships/hyperlink" Target="https://github.com/gcharters/open-liberty-masterclass#the-application" TargetMode="External"/><Relationship Id="rId19" Type="http://schemas.openxmlformats.org/officeDocument/2006/relationships/hyperlink" Target="https://github.com/OpenLiberty/open-liberty-masterclass#module-4-server-configuration" TargetMode="External"/><Relationship Id="rId4" Type="http://schemas.openxmlformats.org/officeDocument/2006/relationships/hyperlink" Target="https://github.com/OpenLiberty/open-liberty-masterclass#open-liberty-masterclass" TargetMode="External"/><Relationship Id="rId9" Type="http://schemas.openxmlformats.org/officeDocument/2006/relationships/hyperlink" Target="https://github.com/OpenLiberty/open-liberty-masterclass#prime-maven-and-docker-caches" TargetMode="External"/><Relationship Id="rId14" Type="http://schemas.openxmlformats.org/officeDocument/2006/relationships/hyperlink" Target="https://github.com/gcharters/open-liberty-masterclass#module-2-feature-based-build" TargetMode="External"/><Relationship Id="rId22" Type="http://schemas.openxmlformats.org/officeDocument/2006/relationships/hyperlink" Target="https://github.com/gcharters/open-liberty-masterclass#module-7-docker"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3.xml"/><Relationship Id="rId4" Type="http://schemas.openxmlformats.org/officeDocument/2006/relationships/image" Target="../media/image20.tiff"/></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ctrTitle"/>
          </p:nvPr>
        </p:nvSpPr>
        <p:spPr>
          <a:xfrm>
            <a:off x="3790122" y="3429000"/>
            <a:ext cx="6347791" cy="1470025"/>
          </a:xfrm>
        </p:spPr>
        <p:txBody>
          <a:bodyPr>
            <a:normAutofit fontScale="90000"/>
          </a:bodyPr>
          <a:lstStyle/>
          <a:p>
            <a:pPr algn="r"/>
            <a:r>
              <a:rPr lang="en-US" i="1" dirty="0">
                <a:solidFill>
                  <a:schemeClr val="bg1"/>
                </a:solidFill>
              </a:rPr>
              <a:t>Masterclass:</a:t>
            </a:r>
            <a:br>
              <a:rPr lang="en-US" dirty="0">
                <a:solidFill>
                  <a:schemeClr val="bg1"/>
                </a:solidFill>
              </a:rPr>
            </a:br>
            <a:r>
              <a:rPr lang="en-US" sz="6700" b="1" dirty="0">
                <a:solidFill>
                  <a:schemeClr val="bg1"/>
                </a:solidFill>
              </a:rPr>
              <a:t>Hands-on Liberty for Developers</a:t>
            </a:r>
          </a:p>
        </p:txBody>
      </p:sp>
    </p:spTree>
    <p:extLst>
      <p:ext uri="{BB962C8B-B14F-4D97-AF65-F5344CB8AC3E}">
        <p14:creationId xmlns:p14="http://schemas.microsoft.com/office/powerpoint/2010/main" val="13255705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E57840-DE6C-F444-BEE0-E79021708978}"/>
              </a:ext>
            </a:extLst>
          </p:cNvPr>
          <p:cNvSpPr>
            <a:spLocks noGrp="1"/>
          </p:cNvSpPr>
          <p:nvPr>
            <p:ph type="title"/>
          </p:nvPr>
        </p:nvSpPr>
        <p:spPr/>
        <p:txBody>
          <a:bodyPr/>
          <a:lstStyle/>
          <a:p>
            <a:r>
              <a:rPr lang="en-US" dirty="0"/>
              <a:t>Liberty Zero Migration</a:t>
            </a:r>
          </a:p>
        </p:txBody>
      </p:sp>
      <p:sp>
        <p:nvSpPr>
          <p:cNvPr id="53262" name="Content Placeholder 2"/>
          <p:cNvSpPr>
            <a:spLocks noGrp="1"/>
          </p:cNvSpPr>
          <p:nvPr>
            <p:ph idx="1"/>
          </p:nvPr>
        </p:nvSpPr>
        <p:spPr>
          <a:xfrm>
            <a:off x="609600" y="1600201"/>
            <a:ext cx="5754624" cy="4416551"/>
          </a:xfrm>
        </p:spPr>
        <p:txBody>
          <a:bodyPr>
            <a:normAutofit lnSpcReduction="10000"/>
          </a:bodyPr>
          <a:lstStyle/>
          <a:p>
            <a:pPr marL="285744" indent="-285744">
              <a:buFont typeface="Arial" charset="0"/>
              <a:buChar char="•"/>
            </a:pPr>
            <a:r>
              <a:rPr lang="en-US" altLang="en-US" sz="2400" dirty="0">
                <a:ea typeface="ＭＳ Ｐゴシック" charset="-128"/>
              </a:rPr>
              <a:t>Zero config migration</a:t>
            </a:r>
          </a:p>
          <a:p>
            <a:pPr marL="800080" lvl="1" indent="-342891">
              <a:buFont typeface=".AppleSystemUIFont" charset="-120"/>
              <a:buChar char="-"/>
            </a:pPr>
            <a:r>
              <a:rPr lang="en-US" altLang="en-US" sz="2000" dirty="0">
                <a:ea typeface="ＭＳ Ｐゴシック" charset="-128"/>
              </a:rPr>
              <a:t>Write once, run forever</a:t>
            </a:r>
            <a:endParaRPr lang="en-US" altLang="en-US" sz="2800" dirty="0">
              <a:ea typeface="ＭＳ Ｐゴシック" charset="-128"/>
            </a:endParaRPr>
          </a:p>
          <a:p>
            <a:pPr marL="285744" indent="-285744">
              <a:buFont typeface="Arial" charset="0"/>
              <a:buChar char="•"/>
            </a:pPr>
            <a:r>
              <a:rPr lang="en-US" altLang="en-US" sz="2400" dirty="0">
                <a:ea typeface="ＭＳ Ｐゴシック" charset="-128"/>
              </a:rPr>
              <a:t>Zero migration for apps</a:t>
            </a:r>
          </a:p>
          <a:p>
            <a:pPr marL="800080" lvl="1" indent="-342891">
              <a:buFont typeface=".AppleSystemUIFont" charset="-120"/>
              <a:buChar char="-"/>
            </a:pPr>
            <a:r>
              <a:rPr lang="en-US" altLang="en-US" sz="2000" dirty="0">
                <a:ea typeface="ＭＳ Ｐゴシック" charset="-128"/>
              </a:rPr>
              <a:t>No behavior changes in existing features</a:t>
            </a:r>
          </a:p>
          <a:p>
            <a:pPr marL="800080" lvl="1" indent="-342891">
              <a:buFont typeface=".AppleSystemUIFont" charset="-120"/>
              <a:buChar char="-"/>
            </a:pPr>
            <a:r>
              <a:rPr lang="en-US" altLang="en-US" sz="2000" dirty="0">
                <a:ea typeface="ＭＳ Ｐゴシック" charset="-128"/>
              </a:rPr>
              <a:t>New behaviors in new features</a:t>
            </a:r>
            <a:endParaRPr lang="en-US" altLang="en-US" sz="2800" dirty="0">
              <a:ea typeface="ＭＳ Ｐゴシック" charset="-128"/>
            </a:endParaRPr>
          </a:p>
          <a:p>
            <a:pPr marL="285744" indent="-285744">
              <a:buFont typeface="Arial" charset="0"/>
              <a:buChar char="•"/>
            </a:pPr>
            <a:r>
              <a:rPr lang="en-US" altLang="en-US" sz="2400" dirty="0">
                <a:ea typeface="ＭＳ Ｐゴシック" charset="-128"/>
              </a:rPr>
              <a:t>Choose your Java</a:t>
            </a:r>
          </a:p>
          <a:p>
            <a:pPr marL="742932" lvl="1" indent="-285744">
              <a:buFont typeface=".AppleSystemUIFont" charset="-120"/>
              <a:buChar char="-"/>
            </a:pPr>
            <a:r>
              <a:rPr lang="en-US" altLang="en-US" sz="2000" dirty="0">
                <a:ea typeface="ＭＳ Ｐゴシック" charset="-128"/>
              </a:rPr>
              <a:t>Java 12, 11, 8</a:t>
            </a:r>
          </a:p>
          <a:p>
            <a:pPr marL="742932" lvl="1" indent="-285744">
              <a:buFont typeface=".AppleSystemUIFont" charset="-120"/>
              <a:buChar char="-"/>
            </a:pPr>
            <a:r>
              <a:rPr lang="en-US" altLang="en-US" sz="2000" dirty="0" err="1">
                <a:ea typeface="ＭＳ Ｐゴシック" charset="-128"/>
              </a:rPr>
              <a:t>AdoptOpenJDK</a:t>
            </a:r>
            <a:endParaRPr lang="en-US" altLang="en-US" sz="2000" dirty="0">
              <a:ea typeface="ＭＳ Ｐゴシック" charset="-128"/>
            </a:endParaRPr>
          </a:p>
          <a:p>
            <a:pPr marL="742932" lvl="1" indent="-285744">
              <a:buFont typeface=".AppleSystemUIFont" charset="-120"/>
              <a:buChar char="-"/>
            </a:pPr>
            <a:r>
              <a:rPr lang="en-US" altLang="en-US" sz="2000" dirty="0">
                <a:ea typeface="ＭＳ Ｐゴシック" charset="-128"/>
              </a:rPr>
              <a:t>IBM</a:t>
            </a:r>
          </a:p>
          <a:p>
            <a:pPr marL="742932" lvl="1" indent="-285744">
              <a:buFont typeface=".AppleSystemUIFont" charset="-120"/>
              <a:buChar char="-"/>
            </a:pPr>
            <a:r>
              <a:rPr lang="en-US" altLang="en-US" sz="2000" dirty="0">
                <a:ea typeface="ＭＳ Ｐゴシック" charset="-128"/>
              </a:rPr>
              <a:t>OpenJDK</a:t>
            </a:r>
          </a:p>
          <a:p>
            <a:pPr marL="742932" lvl="1" indent="-285744">
              <a:buFont typeface=".AppleSystemUIFont" charset="-120"/>
              <a:buChar char="-"/>
            </a:pPr>
            <a:r>
              <a:rPr lang="en-US" altLang="en-US" sz="2000" dirty="0">
                <a:ea typeface="ＭＳ Ｐゴシック" charset="-128"/>
              </a:rPr>
              <a:t>Oracle</a:t>
            </a:r>
          </a:p>
        </p:txBody>
      </p:sp>
      <p:pic>
        <p:nvPicPr>
          <p:cNvPr id="5" name="Picture 4">
            <a:extLst>
              <a:ext uri="{FF2B5EF4-FFF2-40B4-BE49-F238E27FC236}">
                <a16:creationId xmlns:a16="http://schemas.microsoft.com/office/drawing/2014/main" id="{8700F783-AEFC-3F48-B0B3-9E83ACBAA2AB}"/>
              </a:ext>
            </a:extLst>
          </p:cNvPr>
          <p:cNvPicPr>
            <a:picLocks noChangeAspect="1"/>
          </p:cNvPicPr>
          <p:nvPr/>
        </p:nvPicPr>
        <p:blipFill>
          <a:blip r:embed="rId2"/>
          <a:stretch>
            <a:fillRect/>
          </a:stretch>
        </p:blipFill>
        <p:spPr>
          <a:xfrm flipH="1">
            <a:off x="7784602" y="1778508"/>
            <a:ext cx="2207871" cy="3694176"/>
          </a:xfrm>
          <a:prstGeom prst="rect">
            <a:avLst/>
          </a:prstGeom>
        </p:spPr>
      </p:pic>
    </p:spTree>
    <p:extLst>
      <p:ext uri="{BB962C8B-B14F-4D97-AF65-F5344CB8AC3E}">
        <p14:creationId xmlns:p14="http://schemas.microsoft.com/office/powerpoint/2010/main" val="705695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Features</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24017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Periodic Table of Liberty (20.0.0.3)</a:t>
            </a:r>
          </a:p>
        </p:txBody>
      </p:sp>
      <p:grpSp>
        <p:nvGrpSpPr>
          <p:cNvPr id="5" name="Group 4"/>
          <p:cNvGrpSpPr/>
          <p:nvPr/>
        </p:nvGrpSpPr>
        <p:grpSpPr>
          <a:xfrm>
            <a:off x="1439694" y="1090791"/>
            <a:ext cx="10490196" cy="5648332"/>
            <a:chOff x="1079770" y="818093"/>
            <a:chExt cx="7867647" cy="4236249"/>
          </a:xfrm>
        </p:grpSpPr>
        <p:sp>
          <p:nvSpPr>
            <p:cNvPr id="12" name="Rectangle 11"/>
            <p:cNvSpPr/>
            <p:nvPr/>
          </p:nvSpPr>
          <p:spPr>
            <a:xfrm>
              <a:off x="1079770" y="1702196"/>
              <a:ext cx="7867647" cy="110630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endParaRPr lang="en-US" sz="2400">
                <a:solidFill>
                  <a:prstClr val="white"/>
                </a:solidFill>
                <a:latin typeface="Arial"/>
              </a:endParaRPr>
            </a:p>
          </p:txBody>
        </p:sp>
        <p:sp>
          <p:nvSpPr>
            <p:cNvPr id="13" name="Round Same Side Corner Rectangle 12"/>
            <p:cNvSpPr/>
            <p:nvPr/>
          </p:nvSpPr>
          <p:spPr>
            <a:xfrm flipV="1">
              <a:off x="1079770" y="2590701"/>
              <a:ext cx="7867647" cy="2463641"/>
            </a:xfrm>
            <a:prstGeom prst="round2SameRect">
              <a:avLst>
                <a:gd name="adj1" fmla="val 2359"/>
                <a:gd name="adj2" fmla="val 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endParaRPr lang="en-US" sz="2400">
                <a:solidFill>
                  <a:prstClr val="white"/>
                </a:solidFill>
                <a:latin typeface="Arial"/>
              </a:endParaRPr>
            </a:p>
          </p:txBody>
        </p:sp>
        <p:sp>
          <p:nvSpPr>
            <p:cNvPr id="7" name="Rectangle 6"/>
            <p:cNvSpPr/>
            <p:nvPr/>
          </p:nvSpPr>
          <p:spPr>
            <a:xfrm>
              <a:off x="1079770" y="1265033"/>
              <a:ext cx="7867647" cy="43802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endParaRPr lang="en-US" sz="2400">
                <a:solidFill>
                  <a:prstClr val="white"/>
                </a:solidFill>
                <a:latin typeface="Arial"/>
              </a:endParaRPr>
            </a:p>
          </p:txBody>
        </p:sp>
        <p:sp>
          <p:nvSpPr>
            <p:cNvPr id="6" name="Round Same Side Corner Rectangle 5"/>
            <p:cNvSpPr/>
            <p:nvPr/>
          </p:nvSpPr>
          <p:spPr>
            <a:xfrm>
              <a:off x="1079770" y="818093"/>
              <a:ext cx="7867647" cy="446769"/>
            </a:xfrm>
            <a:prstGeom prst="round2Same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endParaRPr lang="en-US" sz="2400">
                <a:solidFill>
                  <a:prstClr val="white"/>
                </a:solidFill>
                <a:latin typeface="Arial"/>
              </a:endParaRPr>
            </a:p>
          </p:txBody>
        </p:sp>
      </p:grpSp>
      <p:graphicFrame>
        <p:nvGraphicFramePr>
          <p:cNvPr id="21" name="Table 20"/>
          <p:cNvGraphicFramePr>
            <a:graphicFrameLocks noGrp="1"/>
          </p:cNvGraphicFramePr>
          <p:nvPr/>
        </p:nvGraphicFramePr>
        <p:xfrm>
          <a:off x="1584757" y="1104337"/>
          <a:ext cx="10218514" cy="5594376"/>
        </p:xfrm>
        <a:graphic>
          <a:graphicData uri="http://schemas.openxmlformats.org/drawingml/2006/table">
            <a:tbl>
              <a:tblPr firstRow="1" bandRow="1">
                <a:tableStyleId>{2D5ABB26-0587-4C30-8999-92F81FD0307C}</a:tableStyleId>
              </a:tblPr>
              <a:tblGrid>
                <a:gridCol w="1728811">
                  <a:extLst>
                    <a:ext uri="{9D8B030D-6E8A-4147-A177-3AD203B41FA5}">
                      <a16:colId xmlns:a16="http://schemas.microsoft.com/office/drawing/2014/main" val="20000"/>
                    </a:ext>
                  </a:extLst>
                </a:gridCol>
                <a:gridCol w="2091135">
                  <a:extLst>
                    <a:ext uri="{9D8B030D-6E8A-4147-A177-3AD203B41FA5}">
                      <a16:colId xmlns:a16="http://schemas.microsoft.com/office/drawing/2014/main" val="20001"/>
                    </a:ext>
                  </a:extLst>
                </a:gridCol>
                <a:gridCol w="2011051">
                  <a:extLst>
                    <a:ext uri="{9D8B030D-6E8A-4147-A177-3AD203B41FA5}">
                      <a16:colId xmlns:a16="http://schemas.microsoft.com/office/drawing/2014/main" val="20002"/>
                    </a:ext>
                  </a:extLst>
                </a:gridCol>
                <a:gridCol w="2103496">
                  <a:extLst>
                    <a:ext uri="{9D8B030D-6E8A-4147-A177-3AD203B41FA5}">
                      <a16:colId xmlns:a16="http://schemas.microsoft.com/office/drawing/2014/main" val="20003"/>
                    </a:ext>
                  </a:extLst>
                </a:gridCol>
                <a:gridCol w="2284021">
                  <a:extLst>
                    <a:ext uri="{9D8B030D-6E8A-4147-A177-3AD203B41FA5}">
                      <a16:colId xmlns:a16="http://schemas.microsoft.com/office/drawing/2014/main" val="20004"/>
                    </a:ext>
                  </a:extLst>
                </a:gridCol>
              </a:tblGrid>
              <a:tr h="284480">
                <a:tc>
                  <a:txBody>
                    <a:bodyPr/>
                    <a:lstStyle/>
                    <a:p>
                      <a:endParaRPr lang="en-US" sz="1100" dirty="0">
                        <a:solidFill>
                          <a:schemeClr val="bg1"/>
                        </a:solidFill>
                      </a:endParaRPr>
                    </a:p>
                  </a:txBody>
                  <a:tcPr marL="121920" marR="121920" marT="60960" marB="60960">
                    <a:solidFill>
                      <a:schemeClr val="accent6">
                        <a:lumMod val="50000"/>
                      </a:schemeClr>
                    </a:solidFill>
                  </a:tcPr>
                </a:tc>
                <a:tc>
                  <a:txBody>
                    <a:bodyPr/>
                    <a:lstStyle/>
                    <a:p>
                      <a:r>
                        <a:rPr lang="en-US" sz="1100" dirty="0">
                          <a:solidFill>
                            <a:schemeClr val="bg1"/>
                          </a:solidFill>
                        </a:rPr>
                        <a:t>batchSMFLogging-1.0</a:t>
                      </a:r>
                    </a:p>
                  </a:txBody>
                  <a:tcPr marL="121920" marR="121920" marT="60960" marB="60960">
                    <a:solidFill>
                      <a:schemeClr val="accent6">
                        <a:lumMod val="50000"/>
                      </a:schemeClr>
                    </a:solidFill>
                  </a:tcPr>
                </a:tc>
                <a:tc>
                  <a:txBody>
                    <a:bodyPr/>
                    <a:lstStyle/>
                    <a:p>
                      <a:r>
                        <a:rPr lang="en-US" sz="1100" dirty="0">
                          <a:solidFill>
                            <a:schemeClr val="bg1"/>
                          </a:solidFill>
                        </a:rPr>
                        <a:t>zosLocalAdapters-1.0</a:t>
                      </a:r>
                    </a:p>
                  </a:txBody>
                  <a:tcPr marL="121920" marR="121920" marT="60960" marB="60960">
                    <a:solidFill>
                      <a:schemeClr val="accent6">
                        <a:lumMod val="5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zosTransaction-1.0</a:t>
                      </a:r>
                    </a:p>
                  </a:txBody>
                  <a:tcPr marL="121920" marR="121920" marT="60960" marB="60960">
                    <a:lnR w="28575" cap="flat" cmpd="sng" algn="ctr">
                      <a:solidFill>
                        <a:schemeClr val="tx1"/>
                      </a:solidFill>
                      <a:prstDash val="dash"/>
                      <a:round/>
                      <a:headEnd type="none" w="med" len="med"/>
                      <a:tailEnd type="none" w="med" len="med"/>
                    </a:lnR>
                    <a:solidFill>
                      <a:schemeClr val="accent6">
                        <a:lumMod val="50000"/>
                      </a:schemeClr>
                    </a:solidFill>
                  </a:tcPr>
                </a:tc>
                <a:tc>
                  <a:txBody>
                    <a:bodyPr/>
                    <a:lstStyle/>
                    <a:p>
                      <a:endParaRPr lang="en-US" sz="1100" dirty="0">
                        <a:solidFill>
                          <a:schemeClr val="bg1"/>
                        </a:solidFill>
                      </a:endParaRP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solidFill>
                      <a:schemeClr val="accent6">
                        <a:lumMod val="50000"/>
                      </a:schemeClr>
                    </a:solidFill>
                  </a:tcPr>
                </a:tc>
                <a:extLst>
                  <a:ext uri="{0D108BD9-81ED-4DB2-BD59-A6C34878D82A}">
                    <a16:rowId xmlns:a16="http://schemas.microsoft.com/office/drawing/2014/main" val="10000"/>
                  </a:ext>
                </a:extLst>
              </a:tr>
              <a:tr h="294712">
                <a:tc>
                  <a:txBody>
                    <a:bodyPr/>
                    <a:lstStyle/>
                    <a:p>
                      <a:endParaRPr lang="en-US" sz="1100" dirty="0">
                        <a:solidFill>
                          <a:schemeClr val="bg1"/>
                        </a:solidFill>
                      </a:endParaRPr>
                    </a:p>
                  </a:txBody>
                  <a:tcPr marL="121920" marR="121920" marT="60960" marB="60960">
                    <a:lnB w="12700" cap="flat" cmpd="sng" algn="ctr">
                      <a:noFill/>
                      <a:prstDash val="dot"/>
                      <a:round/>
                      <a:headEnd type="none" w="med" len="med"/>
                      <a:tailEnd type="none" w="med" len="med"/>
                    </a:lnB>
                    <a:solidFill>
                      <a:schemeClr val="accent6">
                        <a:lumMod val="50000"/>
                      </a:schemeClr>
                    </a:solidFill>
                  </a:tcPr>
                </a:tc>
                <a:tc>
                  <a:txBody>
                    <a:bodyPr/>
                    <a:lstStyle/>
                    <a:p>
                      <a:endParaRPr lang="en-US" sz="1100" dirty="0">
                        <a:solidFill>
                          <a:schemeClr val="bg1"/>
                        </a:solidFill>
                      </a:endParaRPr>
                    </a:p>
                  </a:txBody>
                  <a:tcPr marL="121920" marR="121920" marT="60960" marB="60960">
                    <a:lnB w="12700" cap="flat" cmpd="sng" algn="ctr">
                      <a:noFill/>
                      <a:prstDash val="dot"/>
                      <a:round/>
                      <a:headEnd type="none" w="med" len="med"/>
                      <a:tailEnd type="none" w="med" len="med"/>
                    </a:lnB>
                    <a:solidFill>
                      <a:schemeClr val="accent6">
                        <a:lumMod val="50000"/>
                      </a:schemeClr>
                    </a:solidFill>
                  </a:tcPr>
                </a:tc>
                <a:tc>
                  <a:txBody>
                    <a:bodyPr/>
                    <a:lstStyle/>
                    <a:p>
                      <a:r>
                        <a:rPr lang="en-US" sz="1100" dirty="0">
                          <a:solidFill>
                            <a:schemeClr val="bg1"/>
                          </a:solidFill>
                        </a:rPr>
                        <a:t>zosRequestLogging-1.0</a:t>
                      </a:r>
                    </a:p>
                  </a:txBody>
                  <a:tcPr marL="121920" marR="121920" marT="60960" marB="60960">
                    <a:lnB w="12700" cap="flat" cmpd="sng" algn="ctr">
                      <a:noFill/>
                      <a:prstDash val="dot"/>
                      <a:round/>
                      <a:headEnd type="none" w="med" len="med"/>
                      <a:tailEnd type="none" w="med" len="med"/>
                    </a:lnB>
                    <a:solidFill>
                      <a:schemeClr val="accent6">
                        <a:lumMod val="50000"/>
                      </a:schemeClr>
                    </a:solidFill>
                  </a:tcPr>
                </a:tc>
                <a:tc>
                  <a:txBody>
                    <a:bodyPr/>
                    <a:lstStyle/>
                    <a:p>
                      <a:r>
                        <a:rPr lang="en-US" sz="1100" dirty="0">
                          <a:solidFill>
                            <a:schemeClr val="bg1"/>
                          </a:solidFill>
                        </a:rPr>
                        <a:t>zosWlm-1.0</a:t>
                      </a:r>
                    </a:p>
                  </a:txBody>
                  <a:tcPr marL="121920" marR="121920" marT="60960" marB="60960">
                    <a:lnR w="28575" cap="flat" cmpd="sng" algn="ctr">
                      <a:solidFill>
                        <a:schemeClr val="tx1"/>
                      </a:solidFill>
                      <a:prstDash val="dash"/>
                      <a:round/>
                      <a:headEnd type="none" w="med" len="med"/>
                      <a:tailEnd type="none" w="med" len="med"/>
                    </a:lnR>
                    <a:lnB w="12700" cap="flat" cmpd="sng" algn="ctr">
                      <a:noFill/>
                      <a:prstDash val="dot"/>
                      <a:round/>
                      <a:headEnd type="none" w="med" len="med"/>
                      <a:tailEnd type="none" w="med" len="med"/>
                    </a:lnB>
                    <a:solidFill>
                      <a:schemeClr val="accent6">
                        <a:lumMod val="50000"/>
                      </a:schemeClr>
                    </a:solidFill>
                  </a:tcPr>
                </a:tc>
                <a:tc>
                  <a:txBody>
                    <a:bodyPr/>
                    <a:lstStyle/>
                    <a:p>
                      <a:r>
                        <a:rPr lang="en-US" sz="1100" dirty="0">
                          <a:solidFill>
                            <a:schemeClr val="bg1"/>
                          </a:solidFill>
                        </a:rPr>
                        <a:t>zosSecurity-1.0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lnB w="12700" cap="flat" cmpd="sng" algn="ctr">
                      <a:noFill/>
                      <a:prstDash val="dot"/>
                      <a:round/>
                      <a:headEnd type="none" w="med" len="med"/>
                      <a:tailEnd type="none" w="med" len="med"/>
                    </a:lnB>
                    <a:solidFill>
                      <a:schemeClr val="accent6">
                        <a:lumMod val="50000"/>
                      </a:schemeClr>
                    </a:solidFill>
                  </a:tcPr>
                </a:tc>
                <a:extLst>
                  <a:ext uri="{0D108BD9-81ED-4DB2-BD59-A6C34878D82A}">
                    <a16:rowId xmlns:a16="http://schemas.microsoft.com/office/drawing/2014/main" val="10001"/>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collectiveController-1.0</a:t>
                      </a:r>
                    </a:p>
                  </a:txBody>
                  <a:tcPr marL="121920" marR="121920" marT="60960" marB="60960">
                    <a:lnT w="12700" cap="flat" cmpd="sng" algn="ctr">
                      <a:noFill/>
                      <a:prstDash val="dot"/>
                      <a:round/>
                      <a:headEnd type="none" w="med" len="med"/>
                      <a:tailEnd type="none" w="med" len="med"/>
                    </a:lnT>
                    <a:solidFill>
                      <a:schemeClr val="accent6">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dynamicRouting-1.0</a:t>
                      </a:r>
                    </a:p>
                  </a:txBody>
                  <a:tcPr marL="121920" marR="121920" marT="60960" marB="60960">
                    <a:lnT w="12700" cap="flat" cmpd="sng" algn="ctr">
                      <a:noFill/>
                      <a:prstDash val="dot"/>
                      <a:round/>
                      <a:headEnd type="none" w="med" len="med"/>
                      <a:tailEnd type="none" w="med" len="med"/>
                    </a:lnT>
                    <a:solidFill>
                      <a:schemeClr val="accent6">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healthManager-1.0</a:t>
                      </a:r>
                    </a:p>
                  </a:txBody>
                  <a:tcPr marL="121920" marR="121920" marT="60960" marB="60960">
                    <a:lnT w="12700" cap="flat" cmpd="sng" algn="ctr">
                      <a:noFill/>
                      <a:prstDash val="dot"/>
                      <a:round/>
                      <a:headEnd type="none" w="med" len="med"/>
                      <a:tailEnd type="none" w="med" len="med"/>
                    </a:lnT>
                    <a:solidFill>
                      <a:schemeClr val="accent6">
                        <a:lumMod val="75000"/>
                      </a:schemeClr>
                    </a:solidFill>
                  </a:tcPr>
                </a:tc>
                <a:tc>
                  <a:txBody>
                    <a:bodyPr/>
                    <a:lstStyle/>
                    <a:p>
                      <a:r>
                        <a:rPr lang="en-US" sz="1100" dirty="0">
                          <a:solidFill>
                            <a:schemeClr val="bg1"/>
                          </a:solidFill>
                        </a:rPr>
                        <a:t>scalingController-1.0</a:t>
                      </a:r>
                    </a:p>
                  </a:txBody>
                  <a:tcPr marL="121920" marR="121920" marT="60960" marB="60960">
                    <a:lnR w="28575" cap="flat" cmpd="sng" algn="ctr">
                      <a:solidFill>
                        <a:schemeClr val="tx1"/>
                      </a:solidFill>
                      <a:prstDash val="dash"/>
                      <a:round/>
                      <a:headEnd type="none" w="med" len="med"/>
                      <a:tailEnd type="none" w="med" len="med"/>
                    </a:lnR>
                    <a:lnT w="12700" cap="flat" cmpd="sng" algn="ctr">
                      <a:noFill/>
                      <a:prstDash val="dot"/>
                      <a:round/>
                      <a:headEnd type="none" w="med" len="med"/>
                      <a:tailEnd type="none" w="med" len="med"/>
                    </a:lnT>
                    <a:solidFill>
                      <a:schemeClr val="accent6">
                        <a:lumMod val="75000"/>
                      </a:schemeClr>
                    </a:solidFill>
                  </a:tcPr>
                </a:tc>
                <a:tc>
                  <a:txBody>
                    <a:bodyPr/>
                    <a:lstStyle/>
                    <a:p>
                      <a:endParaRPr lang="en-US" sz="1100" dirty="0"/>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lnT w="12700" cap="flat" cmpd="sng" algn="ctr">
                      <a:noFill/>
                      <a:prstDash val="dot"/>
                      <a:round/>
                      <a:headEnd type="none" w="med" len="med"/>
                      <a:tailEnd type="none" w="med" len="med"/>
                    </a:lnT>
                    <a:solidFill>
                      <a:schemeClr val="accent6">
                        <a:lumMod val="75000"/>
                      </a:schemeClr>
                    </a:solidFill>
                  </a:tcPr>
                </a:tc>
                <a:extLst>
                  <a:ext uri="{0D108BD9-81ED-4DB2-BD59-A6C34878D82A}">
                    <a16:rowId xmlns:a16="http://schemas.microsoft.com/office/drawing/2014/main" val="10002"/>
                  </a:ext>
                </a:extLst>
              </a:tr>
              <a:tr h="294712">
                <a:tc>
                  <a:txBody>
                    <a:bodyPr/>
                    <a:lstStyle/>
                    <a:p>
                      <a:endParaRPr lang="en-US" sz="1100" dirty="0">
                        <a:solidFill>
                          <a:schemeClr val="bg1"/>
                        </a:solidFill>
                      </a:endParaRPr>
                    </a:p>
                  </a:txBody>
                  <a:tcPr marL="121920" marR="121920" marT="60960" marB="60960">
                    <a:lnB w="28575" cap="flat" cmpd="sng" algn="ctr">
                      <a:solidFill>
                        <a:schemeClr val="tx1"/>
                      </a:solidFill>
                      <a:prstDash val="dash"/>
                      <a:round/>
                      <a:headEnd type="none" w="med" len="med"/>
                      <a:tailEnd type="none" w="med" len="med"/>
                    </a:lnB>
                    <a:solidFill>
                      <a:schemeClr val="accent6">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clusterMember-1.0</a:t>
                      </a:r>
                    </a:p>
                  </a:txBody>
                  <a:tcPr marL="121920" marR="121920" marT="60960" marB="60960">
                    <a:lnB w="28575" cap="flat" cmpd="sng" algn="ctr">
                      <a:solidFill>
                        <a:schemeClr val="tx1"/>
                      </a:solidFill>
                      <a:prstDash val="dash"/>
                      <a:round/>
                      <a:headEnd type="none" w="med" len="med"/>
                      <a:tailEnd type="none" w="med" len="med"/>
                    </a:lnB>
                    <a:solidFill>
                      <a:schemeClr val="accent6">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healthAnalyzer-1.0</a:t>
                      </a:r>
                    </a:p>
                  </a:txBody>
                  <a:tcPr marL="121920" marR="121920" marT="60960" marB="60960">
                    <a:lnB w="12700" cap="flat" cmpd="sng" algn="ctr">
                      <a:noFill/>
                      <a:prstDash val="dot"/>
                      <a:round/>
                      <a:headEnd type="none" w="med" len="med"/>
                      <a:tailEnd type="none" w="med" len="med"/>
                    </a:lnB>
                    <a:solidFill>
                      <a:schemeClr val="accent6">
                        <a:lumMod val="75000"/>
                      </a:schemeClr>
                    </a:solidFill>
                  </a:tcPr>
                </a:tc>
                <a:tc>
                  <a:txBody>
                    <a:bodyPr/>
                    <a:lstStyle/>
                    <a:p>
                      <a:r>
                        <a:rPr lang="en-US" sz="1100" dirty="0">
                          <a:solidFill>
                            <a:schemeClr val="bg1"/>
                          </a:solidFill>
                        </a:rPr>
                        <a:t>scalingMember-1.0</a:t>
                      </a:r>
                    </a:p>
                  </a:txBody>
                  <a:tcPr marL="121920" marR="121920" marT="60960" marB="60960">
                    <a:lnR w="28575" cap="flat" cmpd="sng" algn="ctr">
                      <a:solidFill>
                        <a:schemeClr val="tx1"/>
                      </a:solidFill>
                      <a:prstDash val="dash"/>
                      <a:round/>
                      <a:headEnd type="none" w="med" len="med"/>
                      <a:tailEnd type="none" w="med" len="med"/>
                    </a:lnR>
                    <a:lnB w="12700" cap="flat" cmpd="sng" algn="ctr">
                      <a:noFill/>
                      <a:prstDash val="dot"/>
                      <a:round/>
                      <a:headEnd type="none" w="med" len="med"/>
                      <a:tailEnd type="none" w="med" len="med"/>
                    </a:lnB>
                    <a:solidFill>
                      <a:schemeClr val="accent6">
                        <a:lumMod val="75000"/>
                      </a:schemeClr>
                    </a:solidFill>
                  </a:tcPr>
                </a:tc>
                <a:tc>
                  <a:txBody>
                    <a:bodyPr/>
                    <a:lstStyle/>
                    <a:p>
                      <a:endParaRPr lang="en-US" sz="1100" dirty="0"/>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lnB w="12700" cap="flat" cmpd="sng" algn="ctr">
                      <a:noFill/>
                      <a:prstDash val="dot"/>
                      <a:round/>
                      <a:headEnd type="none" w="med" len="med"/>
                      <a:tailEnd type="none" w="med" len="med"/>
                    </a:lnB>
                    <a:solidFill>
                      <a:schemeClr val="accent6">
                        <a:lumMod val="75000"/>
                      </a:schemeClr>
                    </a:solidFill>
                  </a:tcPr>
                </a:tc>
                <a:extLst>
                  <a:ext uri="{0D108BD9-81ED-4DB2-BD59-A6C34878D82A}">
                    <a16:rowId xmlns:a16="http://schemas.microsoft.com/office/drawing/2014/main" val="10003"/>
                  </a:ext>
                </a:extLst>
              </a:tr>
              <a:tr h="294712">
                <a:tc>
                  <a:txBody>
                    <a:bodyPr/>
                    <a:lstStyle/>
                    <a:p>
                      <a:r>
                        <a:rPr lang="en-US" sz="1100" dirty="0"/>
                        <a:t>cloudant-1.0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w="28575" cap="flat" cmpd="sng" algn="ctr">
                      <a:solidFill>
                        <a:schemeClr val="tx1"/>
                      </a:solidFill>
                      <a:prstDash val="dash"/>
                      <a:round/>
                      <a:headEnd type="none" w="med" len="med"/>
                      <a:tailEnd type="none" w="med" len="med"/>
                    </a:lnT>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sipServlet-1.0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lnT w="28575" cap="flat" cmpd="sng" algn="ctr">
                      <a:solidFill>
                        <a:schemeClr val="tx1"/>
                      </a:solidFill>
                      <a:prstDash val="dash"/>
                      <a:round/>
                      <a:headEnd type="none" w="med" len="med"/>
                      <a:tailEnd type="none" w="med" len="med"/>
                    </a:lnT>
                    <a:solidFill>
                      <a:schemeClr val="accent6">
                        <a:lumMod val="60000"/>
                        <a:lumOff val="40000"/>
                      </a:schemeClr>
                    </a:solidFill>
                  </a:tcPr>
                </a:tc>
                <a:tc>
                  <a:txBody>
                    <a:bodyPr/>
                    <a:lstStyle/>
                    <a:p>
                      <a:r>
                        <a:rPr lang="en-US" sz="1100" dirty="0"/>
                        <a:t>batchManagement-1.0</a:t>
                      </a:r>
                    </a:p>
                  </a:txBody>
                  <a:tcPr marL="121920" marR="121920" marT="60960" marB="60960">
                    <a:lnL w="28575" cap="flat" cmpd="sng" algn="ctr">
                      <a:solidFill>
                        <a:schemeClr val="tx1"/>
                      </a:solidFill>
                      <a:prstDash val="dash"/>
                      <a:round/>
                      <a:headEnd type="none" w="med" len="med"/>
                      <a:tailEnd type="none" w="med" len="med"/>
                    </a:lnL>
                    <a:lnT w="12700" cap="flat" cmpd="sng" algn="ctr">
                      <a:noFill/>
                      <a:prstDash val="dot"/>
                      <a:round/>
                      <a:headEnd type="none" w="med" len="med"/>
                      <a:tailEnd type="none" w="med" len="med"/>
                    </a:lnT>
                    <a:solidFill>
                      <a:schemeClr val="accent6">
                        <a:lumMod val="60000"/>
                        <a:lumOff val="40000"/>
                      </a:schemeClr>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lnT w="12700" cap="flat" cmpd="sng" algn="ctr">
                      <a:noFill/>
                      <a:prstDash val="dot"/>
                      <a:round/>
                      <a:headEnd type="none" w="med" len="med"/>
                      <a:tailEnd type="none" w="med" len="med"/>
                    </a:lnT>
                    <a:solidFill>
                      <a:schemeClr val="accent6">
                        <a:lumMod val="60000"/>
                        <a:lumOff val="40000"/>
                      </a:schemeClr>
                    </a:solidFill>
                  </a:tcPr>
                </a:tc>
                <a:tc>
                  <a:txBody>
                    <a:bodyPr/>
                    <a:lstStyle/>
                    <a:p>
                      <a:endParaRPr lang="en-US" sz="1100" dirty="0"/>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lnT w="12700" cap="flat" cmpd="sng" algn="ctr">
                      <a:noFill/>
                      <a:prstDash val="dot"/>
                      <a:round/>
                      <a:headEnd type="none" w="med" len="med"/>
                      <a:tailEnd type="none" w="med" len="med"/>
                    </a:lnT>
                    <a:solidFill>
                      <a:schemeClr val="accent6">
                        <a:lumMod val="60000"/>
                        <a:lumOff val="40000"/>
                      </a:schemeClr>
                    </a:solidFill>
                  </a:tcPr>
                </a:tc>
                <a:extLst>
                  <a:ext uri="{0D108BD9-81ED-4DB2-BD59-A6C34878D82A}">
                    <a16:rowId xmlns:a16="http://schemas.microsoft.com/office/drawing/2014/main" val="10004"/>
                  </a:ext>
                </a:extLst>
              </a:tr>
              <a:tr h="294712">
                <a:tc>
                  <a:txBody>
                    <a:bodyPr/>
                    <a:lstStyle/>
                    <a:p>
                      <a:r>
                        <a:rPr lang="en-US" sz="1100" dirty="0"/>
                        <a:t>javaee-7.0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wsAtomicTransaction-1.2</a:t>
                      </a:r>
                    </a:p>
                  </a:txBody>
                  <a:tcPr marL="121920" marR="121920" marT="60960" marB="60960">
                    <a:lnL w="28575" cap="flat" cmpd="sng" algn="ctr">
                      <a:solidFill>
                        <a:schemeClr val="tx1"/>
                      </a:solidFill>
                      <a:prstDash val="dash"/>
                      <a:round/>
                      <a:headEnd type="none" w="med" len="med"/>
                      <a:tailEnd type="none" w="med" len="med"/>
                    </a:lnL>
                    <a:solidFill>
                      <a:schemeClr val="accent6">
                        <a:lumMod val="60000"/>
                        <a:lumOff val="40000"/>
                      </a:schemeClr>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passwordUtilities-1.0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chemeClr val="accent6">
                        <a:lumMod val="60000"/>
                        <a:lumOff val="40000"/>
                      </a:schemeClr>
                    </a:solidFill>
                  </a:tcPr>
                </a:tc>
                <a:extLst>
                  <a:ext uri="{0D108BD9-81ED-4DB2-BD59-A6C34878D82A}">
                    <a16:rowId xmlns:a16="http://schemas.microsoft.com/office/drawing/2014/main" val="10005"/>
                  </a:ext>
                </a:extLst>
              </a:tr>
              <a:tr h="29471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t>javaee-8.0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chemeClr val="accent6">
                        <a:lumMod val="60000"/>
                        <a:lumOff val="40000"/>
                      </a:schemeClr>
                    </a:solidFill>
                  </a:tcPr>
                </a:tc>
                <a:tc>
                  <a:txBody>
                    <a:bodyPr/>
                    <a:lstStyle/>
                    <a:p>
                      <a:endParaRPr lang="en-US" sz="1100" dirty="0"/>
                    </a:p>
                  </a:txBody>
                  <a:tcPr marL="121920" marR="121920" marT="60960" marB="60960">
                    <a:lnL w="28575" cap="flat" cmpd="sng" algn="ctr">
                      <a:solidFill>
                        <a:schemeClr val="tx1"/>
                      </a:solidFill>
                      <a:prstDash val="dash"/>
                      <a:round/>
                      <a:headEnd type="none" w="med" len="med"/>
                      <a:tailEnd type="none" w="med" len="med"/>
                    </a:lnL>
                    <a:solidFill>
                      <a:schemeClr val="accent6">
                        <a:lumMod val="60000"/>
                        <a:lumOff val="40000"/>
                      </a:schemeClr>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wsSecurity-1.1</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chemeClr val="accent6">
                        <a:lumMod val="60000"/>
                        <a:lumOff val="40000"/>
                      </a:schemeClr>
                    </a:solidFill>
                  </a:tcPr>
                </a:tc>
                <a:extLst>
                  <a:ext uri="{0D108BD9-81ED-4DB2-BD59-A6C34878D82A}">
                    <a16:rowId xmlns:a16="http://schemas.microsoft.com/office/drawing/2014/main" val="10006"/>
                  </a:ext>
                </a:extLst>
              </a:tr>
              <a:tr h="294712">
                <a:tc>
                  <a:txBody>
                    <a:bodyPr/>
                    <a:lstStyle/>
                    <a:p>
                      <a:r>
                        <a:rPr lang="en-US" sz="1100" dirty="0"/>
                        <a:t>jakartaee-8.0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rgbClr val="F9B8A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chemeClr val="accent6">
                        <a:lumMod val="60000"/>
                        <a:lumOff val="40000"/>
                      </a:schemeClr>
                    </a:solidFill>
                  </a:tcPr>
                </a:tc>
                <a:tc>
                  <a:txBody>
                    <a:bodyPr/>
                    <a:lstStyle/>
                    <a:p>
                      <a:endParaRPr lang="en-US" sz="1100" dirty="0"/>
                    </a:p>
                  </a:txBody>
                  <a:tcPr marL="121920" marR="121920" marT="60960" marB="60960">
                    <a:lnL w="28575" cap="flat" cmpd="sng" algn="ctr">
                      <a:solidFill>
                        <a:schemeClr val="tx1"/>
                      </a:solidFill>
                      <a:prstDash val="dash"/>
                      <a:round/>
                      <a:headEnd type="none" w="med" len="med"/>
                      <a:tailEnd type="none" w="med" len="med"/>
                    </a:lnL>
                    <a:solidFill>
                      <a:schemeClr val="accent6">
                        <a:lumMod val="60000"/>
                        <a:lumOff val="40000"/>
                      </a:schemeClr>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lnB w="28575" cap="flat" cmpd="sng" algn="ctr">
                      <a:solidFill>
                        <a:schemeClr val="tx1"/>
                      </a:solidFill>
                      <a:prstDash val="dash"/>
                      <a:round/>
                      <a:headEnd type="none" w="med" len="med"/>
                      <a:tailEnd type="none" w="med" len="med"/>
                    </a:lnB>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wsSecuritySaml-1.0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chemeClr val="accent6">
                        <a:lumMod val="60000"/>
                        <a:lumOff val="40000"/>
                      </a:schemeClr>
                    </a:solidFill>
                  </a:tcPr>
                </a:tc>
                <a:extLst>
                  <a:ext uri="{0D108BD9-81ED-4DB2-BD59-A6C34878D82A}">
                    <a16:rowId xmlns:a16="http://schemas.microsoft.com/office/drawing/2014/main" val="10007"/>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bells-1.0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B w="12700" cap="flat" cmpd="sng" algn="ctr">
                      <a:noFill/>
                      <a:prstDash val="dot"/>
                      <a:round/>
                      <a:headEnd type="none" w="med" len="med"/>
                      <a:tailEnd type="none" w="med" len="med"/>
                    </a:lnB>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mpContextPropagation-1.0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lnB w="12700" cap="flat" cmpd="sng" algn="ctr">
                      <a:noFill/>
                      <a:prstDash val="dot"/>
                      <a:round/>
                      <a:headEnd type="none" w="med" len="med"/>
                      <a:tailEnd type="none" w="med" len="med"/>
                    </a:lnB>
                    <a:solidFill>
                      <a:srgbClr val="EE92D8"/>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adminCenter-1.0</a:t>
                      </a:r>
                    </a:p>
                  </a:txBody>
                  <a:tcPr marL="121920" marR="121920" marT="60960" marB="60960">
                    <a:lnL w="28575" cap="flat" cmpd="sng" algn="ctr">
                      <a:solidFill>
                        <a:schemeClr val="tx1"/>
                      </a:solidFill>
                      <a:prstDash val="dash"/>
                      <a:round/>
                      <a:headEnd type="none" w="med" len="med"/>
                      <a:tailEnd type="none" w="med" len="med"/>
                    </a:lnL>
                    <a:lnR w="28575" cap="flat" cmpd="sng" algn="ctr">
                      <a:solidFill>
                        <a:schemeClr val="tx1"/>
                      </a:solidFill>
                      <a:prstDash val="dash"/>
                      <a:round/>
                      <a:headEnd type="none" w="med" len="med"/>
                      <a:tailEnd type="none" w="med" len="med"/>
                    </a:lnR>
                    <a:lnB w="12700" cap="flat" cmpd="sng" algn="ctr">
                      <a:noFill/>
                      <a:prstDash val="dot"/>
                      <a:round/>
                      <a:headEnd type="none" w="med" len="med"/>
                      <a:tailEnd type="none" w="med" len="med"/>
                    </a:lnB>
                    <a:solidFill>
                      <a:srgbClr val="E5F4FF"/>
                    </a:solidFill>
                  </a:tcPr>
                </a:tc>
                <a:tc>
                  <a:txBody>
                    <a:bodyPr/>
                    <a:lstStyle/>
                    <a:p>
                      <a:r>
                        <a:rPr lang="en-US" sz="1100" dirty="0"/>
                        <a:t>constrainedDelegation-1.0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lnT w="28575" cap="flat" cmpd="sng" algn="ctr">
                      <a:solidFill>
                        <a:schemeClr val="tx1"/>
                      </a:solidFill>
                      <a:prstDash val="dash"/>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solidFill>
                      <a:srgbClr val="E5F4FF"/>
                    </a:solidFill>
                  </a:tcPr>
                </a:tc>
                <a:tc>
                  <a:txBody>
                    <a:bodyPr/>
                    <a:lstStyle/>
                    <a:p>
                      <a:r>
                        <a:rPr lang="en-US" sz="1100" dirty="0"/>
                        <a:t>audit-1.0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B w="12700" cap="flat" cmpd="sng" algn="ctr">
                      <a:noFill/>
                      <a:prstDash val="dot"/>
                      <a:round/>
                      <a:headEnd type="none" w="med" len="med"/>
                      <a:tailEnd type="none" w="med" len="med"/>
                    </a:lnB>
                    <a:solidFill>
                      <a:srgbClr val="E5F4FF"/>
                    </a:solidFill>
                  </a:tcPr>
                </a:tc>
                <a:extLst>
                  <a:ext uri="{0D108BD9-81ED-4DB2-BD59-A6C34878D82A}">
                    <a16:rowId xmlns:a16="http://schemas.microsoft.com/office/drawing/2014/main" val="10008"/>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concurrent-1.0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dot"/>
                      <a:round/>
                      <a:headEnd type="none" w="med" len="med"/>
                      <a:tailEnd type="none" w="med" len="med"/>
                    </a:lnT>
                    <a:solidFill>
                      <a:srgbClr val="E5F4FF"/>
                    </a:solidFill>
                  </a:tcPr>
                </a:tc>
                <a:tc>
                  <a:txBody>
                    <a:bodyPr/>
                    <a:lstStyle/>
                    <a:p>
                      <a:r>
                        <a:rPr lang="en-US" sz="1100" dirty="0"/>
                        <a:t>mpReactiveMessaging-1.0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lnT w="12700" cap="flat" cmpd="sng" algn="ctr">
                      <a:noFill/>
                      <a:prstDash val="dot"/>
                      <a:round/>
                      <a:headEnd type="none" w="med" len="med"/>
                      <a:tailEnd type="none" w="med" len="med"/>
                    </a:lnT>
                    <a:solidFill>
                      <a:srgbClr val="EE92D8"/>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collectiveMember-1.0</a:t>
                      </a:r>
                    </a:p>
                  </a:txBody>
                  <a:tcPr marL="121920" marR="121920" marT="60960" marB="60960">
                    <a:lnL w="28575" cap="flat" cmpd="sng" algn="ctr">
                      <a:solidFill>
                        <a:schemeClr val="tx1"/>
                      </a:solidFill>
                      <a:prstDash val="dash"/>
                      <a:round/>
                      <a:headEnd type="none" w="med" len="med"/>
                      <a:tailEnd type="none" w="med" len="med"/>
                    </a:lnL>
                    <a:lnR w="28575" cap="flat" cmpd="sng" algn="ctr">
                      <a:solidFill>
                        <a:schemeClr val="tx1"/>
                      </a:solidFill>
                      <a:prstDash val="dash"/>
                      <a:round/>
                      <a:headEnd type="none" w="med" len="med"/>
                      <a:tailEnd type="none" w="med" len="med"/>
                    </a:lnR>
                    <a:lnT w="12700" cap="flat" cmpd="sng" algn="ctr">
                      <a:noFill/>
                      <a:prstDash val="dot"/>
                      <a:round/>
                      <a:headEnd type="none" w="med" len="med"/>
                      <a:tailEnd type="none" w="med" len="med"/>
                    </a:lnT>
                    <a:solidFill>
                      <a:srgbClr val="E5F4FF"/>
                    </a:solidFill>
                  </a:tcPr>
                </a:tc>
                <a:tc>
                  <a:txBody>
                    <a:bodyPr/>
                    <a:lstStyle/>
                    <a:p>
                      <a:r>
                        <a:rPr lang="en-US" sz="1100" dirty="0"/>
                        <a:t>federatedRepository-1.0</a:t>
                      </a:r>
                    </a:p>
                  </a:txBody>
                  <a:tcPr marL="121920" marR="121920" marT="60960" marB="60960">
                    <a:lnL w="28575" cap="flat" cmpd="sng" algn="ctr">
                      <a:solidFill>
                        <a:schemeClr val="tx1"/>
                      </a:solidFill>
                      <a:prstDash val="dash"/>
                      <a:round/>
                      <a:headEnd type="none" w="med" len="med"/>
                      <a:tailEnd type="none" w="med" len="med"/>
                    </a:lnL>
                    <a:lnT w="12700" cap="flat" cmpd="sng" algn="ctr">
                      <a:noFill/>
                      <a:prstDash val="lgDash"/>
                      <a:round/>
                      <a:headEnd type="none" w="med" len="med"/>
                      <a:tailEnd type="none" w="med" len="med"/>
                    </a:lnT>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ldapRegistry-3.0</a:t>
                      </a:r>
                    </a:p>
                  </a:txBody>
                  <a:tcPr marL="121920" marR="121920" marT="60960" marB="60960">
                    <a:lnR w="12700" cap="flat" cmpd="sng" algn="ctr">
                      <a:noFill/>
                      <a:prstDash val="lgDash"/>
                      <a:round/>
                      <a:headEnd type="none" w="med" len="med"/>
                      <a:tailEnd type="none" w="med" len="med"/>
                    </a:lnR>
                    <a:lnT w="12700" cap="flat" cmpd="sng" algn="ctr">
                      <a:noFill/>
                      <a:prstDash val="dot"/>
                      <a:round/>
                      <a:headEnd type="none" w="med" len="med"/>
                      <a:tailEnd type="none" w="med" len="med"/>
                    </a:lnT>
                    <a:solidFill>
                      <a:srgbClr val="E5F4FF"/>
                    </a:solidFill>
                  </a:tcPr>
                </a:tc>
                <a:extLst>
                  <a:ext uri="{0D108BD9-81ED-4DB2-BD59-A6C34878D82A}">
                    <a16:rowId xmlns:a16="http://schemas.microsoft.com/office/drawing/2014/main" val="10009"/>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javaMail-1.6</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B w="12700" cap="flat" cmpd="sng" algn="ctr">
                      <a:noFill/>
                      <a:prstDash val="solid"/>
                      <a:round/>
                      <a:headEnd type="none" w="med" len="med"/>
                      <a:tailEnd type="none" w="med" len="med"/>
                    </a:lnB>
                    <a:solidFill>
                      <a:srgbClr val="E5F4FF"/>
                    </a:solidFill>
                  </a:tcPr>
                </a:tc>
                <a:tc>
                  <a:txBody>
                    <a:bodyPr/>
                    <a:lstStyle/>
                    <a:p>
                      <a:r>
                        <a:rPr lang="en-US" sz="1100" dirty="0"/>
                        <a:t>mpReactiveStreams-1.0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rgbClr val="FFFF99"/>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distributedMap-1.0</a:t>
                      </a:r>
                    </a:p>
                  </a:txBody>
                  <a:tcPr marL="121920" marR="121920" marT="60960" marB="60960">
                    <a:lnL w="28575" cap="flat" cmpd="sng" algn="ctr">
                      <a:solidFill>
                        <a:schemeClr val="tx1"/>
                      </a:solidFill>
                      <a:prstDash val="dash"/>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r>
                        <a:rPr lang="en-US" sz="1100" dirty="0"/>
                        <a:t>jwt-1.0</a:t>
                      </a:r>
                    </a:p>
                  </a:txBody>
                  <a:tcPr marL="121920" marR="121920" marT="60960" marB="60960">
                    <a:lnL w="28575" cap="flat" cmpd="sng" algn="ctr">
                      <a:solidFill>
                        <a:schemeClr val="tx1"/>
                      </a:solidFill>
                      <a:prstDash val="dash"/>
                      <a:round/>
                      <a:headEnd type="none" w="med" len="med"/>
                      <a:tailEnd type="none" w="med" len="med"/>
                    </a:lnL>
                    <a:solidFill>
                      <a:srgbClr val="E5F4FF"/>
                    </a:solidFill>
                  </a:tcPr>
                </a:tc>
                <a:tc>
                  <a:txBody>
                    <a:bodyPr/>
                    <a:lstStyle/>
                    <a:p>
                      <a:r>
                        <a:rPr lang="en-US" sz="1100" dirty="0"/>
                        <a:t>oauth-2.0</a:t>
                      </a:r>
                    </a:p>
                  </a:txBody>
                  <a:tcPr marL="121920" marR="121920" marT="60960" marB="60960">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0"/>
                  </a:ext>
                </a:extLst>
              </a:tr>
              <a:tr h="294712">
                <a:tc>
                  <a:txBody>
                    <a:bodyPr/>
                    <a:lstStyle/>
                    <a:p>
                      <a:r>
                        <a:rPr lang="en-US" sz="1100" dirty="0"/>
                        <a:t>jaxb-2.2</a:t>
                      </a:r>
                    </a:p>
                  </a:txBody>
                  <a:tcPr marL="121920" marR="121920" marT="60960" marB="60960">
                    <a:lnL w="12700" cap="flat" cmpd="sng" algn="ctr">
                      <a:noFill/>
                      <a:prstDash val="lg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opentracing-1.3</a:t>
                      </a:r>
                    </a:p>
                  </a:txBody>
                  <a:tcPr marL="121920" marR="121920" marT="60960" marB="60960">
                    <a:lnL w="12700" cap="flat" cmpd="sng" algn="ctr">
                      <a:noFill/>
                      <a:prstDash val="solid"/>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eventLogging-1.0</a:t>
                      </a:r>
                    </a:p>
                  </a:txBody>
                  <a:tcPr marL="121920" marR="121920" marT="60960" marB="60960">
                    <a:lnL w="28575" cap="flat" cmpd="sng" algn="ctr">
                      <a:solidFill>
                        <a:schemeClr val="tx1"/>
                      </a:solidFill>
                      <a:prstDash val="dash"/>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r>
                        <a:rPr lang="en-US" sz="1100" dirty="0"/>
                        <a:t>jwtSso-1.0</a:t>
                      </a:r>
                    </a:p>
                  </a:txBody>
                  <a:tcPr marL="121920" marR="121920" marT="60960" marB="60960">
                    <a:lnL w="28575" cap="flat" cmpd="sng" algn="ctr">
                      <a:solidFill>
                        <a:schemeClr val="tx1"/>
                      </a:solidFill>
                      <a:prstDash val="dash"/>
                      <a:round/>
                      <a:headEnd type="none" w="med" len="med"/>
                      <a:tailEnd type="none" w="med" len="med"/>
                    </a:lnL>
                    <a:lnB w="28575" cap="flat" cmpd="sng" algn="ctr">
                      <a:solidFill>
                        <a:schemeClr val="tx1"/>
                      </a:solidFill>
                      <a:prstDash val="dash"/>
                      <a:round/>
                      <a:headEnd type="none" w="med" len="med"/>
                      <a:tailEnd type="none" w="med" len="med"/>
                    </a:lnB>
                    <a:solidFill>
                      <a:srgbClr val="E5F4FF"/>
                    </a:solidFill>
                  </a:tcPr>
                </a:tc>
                <a:tc>
                  <a:txBody>
                    <a:bodyPr/>
                    <a:lstStyle/>
                    <a:p>
                      <a:r>
                        <a:rPr lang="en-US" sz="1100" dirty="0"/>
                        <a:t>openid-2.0</a:t>
                      </a:r>
                    </a:p>
                  </a:txBody>
                  <a:tcPr marL="121920" marR="121920" marT="60960" marB="60960">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1"/>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jdbc-4.3</a:t>
                      </a:r>
                    </a:p>
                  </a:txBody>
                  <a:tcPr marL="121920" marR="121920" marT="60960" marB="60960">
                    <a:lnL w="12700" cap="flat" cmpd="sng" algn="ctr">
                      <a:noFill/>
                      <a:prstDash val="lgDash"/>
                      <a:round/>
                      <a:headEnd type="none" w="med" len="med"/>
                      <a:tailEnd type="none" w="med" len="med"/>
                    </a:lnL>
                    <a:lnR w="12700" cap="flat" cmpd="sng" algn="ctr">
                      <a:noFill/>
                      <a:prstDash val="solid"/>
                      <a:round/>
                      <a:headEnd type="none" w="med" len="med"/>
                      <a:tailEnd type="none" w="med" len="med"/>
                    </a:ln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osgiConsole-1.0</a:t>
                      </a:r>
                    </a:p>
                  </a:txBody>
                  <a:tcPr marL="121920" marR="121920" marT="60960" marB="60960">
                    <a:lnL w="12700" cap="flat" cmpd="sng" algn="ctr">
                      <a:noFill/>
                      <a:prstDash val="solid"/>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logstashCollector-1.0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sessionDatabase-1.0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lnT w="28575" cap="flat" cmpd="sng" algn="ctr">
                      <a:solidFill>
                        <a:schemeClr val="tx1"/>
                      </a:solidFill>
                      <a:prstDash val="dash"/>
                      <a:round/>
                      <a:headEnd type="none" w="med" len="med"/>
                      <a:tailEnd type="none" w="med" len="med"/>
                    </a:lnT>
                    <a:lnB w="12700" cap="flat" cmpd="sng" algn="ctr">
                      <a:noFill/>
                      <a:prstDash val="lgDash"/>
                      <a:round/>
                      <a:headEnd type="none" w="med" len="med"/>
                      <a:tailEnd type="none" w="med" len="med"/>
                    </a:lnB>
                    <a:solidFill>
                      <a:srgbClr val="E5F4FF"/>
                    </a:solidFill>
                  </a:tcPr>
                </a:tc>
                <a:tc>
                  <a:txBody>
                    <a:bodyPr/>
                    <a:lstStyle/>
                    <a:p>
                      <a:r>
                        <a:rPr lang="en-US" sz="1100" dirty="0"/>
                        <a:t>openidConnectClient-1.0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2"/>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jpaContainer-2.2</a:t>
                      </a:r>
                    </a:p>
                  </a:txBody>
                  <a:tcPr marL="121920" marR="121920" marT="60960" marB="60960">
                    <a:lnL w="12700" cap="flat" cmpd="sng" algn="ctr">
                      <a:noFill/>
                      <a:prstDash val="lgDash"/>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E5F4FF"/>
                    </a:solidFill>
                  </a:tcPr>
                </a:tc>
                <a:tc>
                  <a:txBody>
                    <a:bodyPr/>
                    <a:lstStyle/>
                    <a:p>
                      <a:r>
                        <a:rPr lang="en-US" sz="1100" dirty="0"/>
                        <a:t>springBoot-2.0</a:t>
                      </a:r>
                    </a:p>
                  </a:txBody>
                  <a:tcPr marL="121920" marR="121920" marT="60960" marB="60960">
                    <a:lnL w="12700" cap="flat" cmpd="sng" algn="ctr">
                      <a:noFill/>
                      <a:prstDash val="solid"/>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monitor-1.0</a:t>
                      </a:r>
                    </a:p>
                  </a:txBody>
                  <a:tcPr marL="121920" marR="121920" marT="60960" marB="60960">
                    <a:lnL w="28575" cap="flat" cmpd="sng" algn="ctr">
                      <a:solidFill>
                        <a:schemeClr val="tx1"/>
                      </a:solidFill>
                      <a:prstDash val="dash"/>
                      <a:round/>
                      <a:headEnd type="none" w="med" len="med"/>
                      <a:tailEnd type="none" w="med" len="med"/>
                    </a:lnL>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webCache-1.0</a:t>
                      </a:r>
                    </a:p>
                  </a:txBody>
                  <a:tcPr marL="121920" marR="121920" marT="60960" marB="60960">
                    <a:lnR w="28575" cap="flat" cmpd="sng" algn="ctr">
                      <a:solidFill>
                        <a:schemeClr val="tx1"/>
                      </a:solidFill>
                      <a:prstDash val="dash"/>
                      <a:round/>
                      <a:headEnd type="none" w="med" len="med"/>
                      <a:tailEnd type="none" w="med" len="med"/>
                    </a:lnR>
                    <a:lnT w="12700" cap="flat" cmpd="sng" algn="ctr">
                      <a:noFill/>
                      <a:prstDash val="lgDash"/>
                      <a:round/>
                      <a:headEnd type="none" w="med" len="med"/>
                      <a:tailEnd type="none" w="med" len="med"/>
                    </a:lnT>
                    <a:solidFill>
                      <a:srgbClr val="E5F4FF"/>
                    </a:solidFill>
                  </a:tcPr>
                </a:tc>
                <a:tc>
                  <a:txBody>
                    <a:bodyPr/>
                    <a:lstStyle/>
                    <a:p>
                      <a:r>
                        <a:rPr lang="en-US" sz="1100" dirty="0"/>
                        <a:t>openidConnectServer-1.0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3"/>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jsfContainer-2.3</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solid"/>
                      <a:round/>
                      <a:headEnd type="none" w="med" len="med"/>
                      <a:tailEnd type="none" w="med" len="med"/>
                    </a:lnT>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webProfile-7.0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openapi-3.1</a:t>
                      </a:r>
                    </a:p>
                  </a:txBody>
                  <a:tcPr marL="121920" marR="121920" marT="60960" marB="60960">
                    <a:lnL w="28575" cap="flat" cmpd="sng" algn="ctr">
                      <a:solidFill>
                        <a:schemeClr val="tx1"/>
                      </a:solidFill>
                      <a:prstDash val="dash"/>
                      <a:round/>
                      <a:headEnd type="none" w="med" len="med"/>
                      <a:tailEnd type="none" w="med" len="med"/>
                    </a:lnL>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R w="28575" cap="flat" cmpd="sng" algn="ctr">
                      <a:solidFill>
                        <a:schemeClr val="tx1"/>
                      </a:solidFill>
                      <a:prstDash val="dash"/>
                      <a:round/>
                      <a:headEnd type="none" w="med" len="med"/>
                      <a:tailEnd type="none" w="med" len="med"/>
                    </a:lnR>
                    <a:solidFill>
                      <a:srgbClr val="E5F4FF"/>
                    </a:solidFill>
                  </a:tcPr>
                </a:tc>
                <a:tc>
                  <a:txBody>
                    <a:bodyPr/>
                    <a:lstStyle/>
                    <a:p>
                      <a:r>
                        <a:rPr lang="en-US" sz="1100" dirty="0"/>
                        <a:t>samlWeb-2.0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4"/>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json-1.0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rgbClr val="E5F4FF"/>
                    </a:solidFill>
                  </a:tcPr>
                </a:tc>
                <a:tc>
                  <a:txBody>
                    <a:bodyPr/>
                    <a:lstStyle/>
                    <a:p>
                      <a:r>
                        <a:rPr lang="en-US" sz="1100" dirty="0"/>
                        <a:t>webProfile-8.0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requestTiming-1.0</a:t>
                      </a:r>
                    </a:p>
                  </a:txBody>
                  <a:tcPr marL="121920" marR="121920" marT="60960" marB="60960">
                    <a:lnL w="28575" cap="flat" cmpd="sng" algn="ctr">
                      <a:solidFill>
                        <a:schemeClr val="tx1"/>
                      </a:solidFill>
                      <a:prstDash val="dash"/>
                      <a:round/>
                      <a:headEnd type="none" w="med" len="med"/>
                      <a:tailEnd type="none" w="med" len="med"/>
                    </a:lnL>
                    <a:solidFill>
                      <a:srgbClr val="E5F4FF"/>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solidFill>
                      <a:srgbClr val="E5F4FF"/>
                    </a:solidFill>
                  </a:tcPr>
                </a:tc>
                <a:tc>
                  <a:txBody>
                    <a:bodyPr/>
                    <a:lstStyle/>
                    <a:p>
                      <a:r>
                        <a:rPr lang="en-US" sz="1100" dirty="0"/>
                        <a:t>scim-1.0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5"/>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jsonbContainer-1.0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rgbClr val="E5F4FF"/>
                    </a:solidFill>
                  </a:tcPr>
                </a:tc>
                <a:tc>
                  <a:txBody>
                    <a:bodyPr/>
                    <a:lstStyle/>
                    <a:p>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usageMetering-1.0</a:t>
                      </a:r>
                    </a:p>
                  </a:txBody>
                  <a:tcPr marL="121920" marR="121920" marT="60960" marB="60960">
                    <a:lnL w="28575" cap="flat" cmpd="sng" algn="ctr">
                      <a:solidFill>
                        <a:schemeClr val="tx1"/>
                      </a:solidFill>
                      <a:prstDash val="dash"/>
                      <a:round/>
                      <a:headEnd type="none" w="med" len="med"/>
                      <a:tailEnd type="none" w="med" len="med"/>
                    </a:lnL>
                    <a:solidFill>
                      <a:srgbClr val="E5F4FF"/>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solidFill>
                      <a:srgbClr val="E5F4FF"/>
                    </a:solidFill>
                  </a:tcPr>
                </a:tc>
                <a:tc>
                  <a:txBody>
                    <a:bodyPr/>
                    <a:lstStyle/>
                    <a:p>
                      <a:r>
                        <a:rPr lang="en-US" sz="1100" dirty="0"/>
                        <a:t>socialLogin-1.0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6"/>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jsonpContainer-1.1</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rgbClr val="E5F4FF"/>
                    </a:solidFill>
                  </a:tcPr>
                </a:tc>
                <a:tc>
                  <a:txBody>
                    <a:bodyPr/>
                    <a:lstStyle/>
                    <a:p>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restConnector-2.0</a:t>
                      </a:r>
                    </a:p>
                  </a:txBody>
                  <a:tcPr marL="121920" marR="121920" marT="60960" marB="60960">
                    <a:lnL w="28575" cap="flat" cmpd="sng" algn="ctr">
                      <a:solidFill>
                        <a:schemeClr val="tx1"/>
                      </a:solidFill>
                      <a:prstDash val="dash"/>
                      <a:round/>
                      <a:headEnd type="none" w="med" len="med"/>
                      <a:tailEnd type="none" w="med" len="med"/>
                    </a:lnL>
                    <a:solidFill>
                      <a:srgbClr val="E5F4FF"/>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solidFill>
                      <a:srgbClr val="E5F4FF"/>
                    </a:solidFill>
                  </a:tcPr>
                </a:tc>
                <a:tc>
                  <a:txBody>
                    <a:bodyPr/>
                    <a:lstStyle/>
                    <a:p>
                      <a:r>
                        <a:rPr lang="en-US" sz="1100" dirty="0"/>
                        <a:t>spnego-1.0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7"/>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microProfile-3.2</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B w="12700" cap="flat" cmpd="sng" algn="ctr">
                      <a:noFill/>
                      <a:prstDash val="lgDash"/>
                      <a:round/>
                      <a:headEnd type="none" w="med" len="med"/>
                      <a:tailEnd type="none" w="med" len="med"/>
                    </a:lnB>
                    <a:solidFill>
                      <a:srgbClr val="F9B8AF"/>
                    </a:solidFill>
                  </a:tcPr>
                </a:tc>
                <a:tc>
                  <a:txBody>
                    <a:bodyPr/>
                    <a:lstStyle/>
                    <a:p>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lnB w="12700" cap="flat" cmpd="sng" algn="ctr">
                      <a:noFill/>
                      <a:prstDash val="lgDash"/>
                      <a:round/>
                      <a:headEnd type="none" w="med" len="med"/>
                      <a:tailEnd type="none" w="med" len="med"/>
                    </a:lnB>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sessionCache-1.0</a:t>
                      </a:r>
                    </a:p>
                  </a:txBody>
                  <a:tcPr marL="121920" marR="121920" marT="60960" marB="60960">
                    <a:lnL w="28575" cap="flat" cmpd="sng" algn="ctr">
                      <a:solidFill>
                        <a:schemeClr val="tx1"/>
                      </a:solidFill>
                      <a:prstDash val="dash"/>
                      <a:round/>
                      <a:headEnd type="none" w="med" len="med"/>
                      <a:tailEnd type="none" w="med" len="med"/>
                    </a:lnL>
                    <a:solidFill>
                      <a:srgbClr val="E5F4FF"/>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solidFill>
                      <a:srgbClr val="E5F4FF"/>
                    </a:solidFill>
                  </a:tcPr>
                </a:tc>
                <a:tc>
                  <a:txBody>
                    <a:bodyPr/>
                    <a:lstStyle/>
                    <a:p>
                      <a:r>
                        <a:rPr lang="en-US" sz="1100" dirty="0"/>
                        <a:t>transportSecurity-1.0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lnB w="12700" cap="flat" cmpd="sng" algn="ctr">
                      <a:noFill/>
                      <a:prstDash val="lgDash"/>
                      <a:round/>
                      <a:headEnd type="none" w="med" len="med"/>
                      <a:tailEnd type="none" w="med" len="med"/>
                    </a:lnB>
                    <a:solidFill>
                      <a:srgbClr val="E5F4FF"/>
                    </a:solidFill>
                  </a:tcPr>
                </a:tc>
                <a:extLst>
                  <a:ext uri="{0D108BD9-81ED-4DB2-BD59-A6C34878D82A}">
                    <a16:rowId xmlns:a16="http://schemas.microsoft.com/office/drawing/2014/main" val="10018"/>
                  </a:ext>
                </a:extLst>
              </a:tr>
            </a:tbl>
          </a:graphicData>
        </a:graphic>
      </p:graphicFrame>
      <p:grpSp>
        <p:nvGrpSpPr>
          <p:cNvPr id="24" name="Group 23"/>
          <p:cNvGrpSpPr/>
          <p:nvPr/>
        </p:nvGrpSpPr>
        <p:grpSpPr>
          <a:xfrm>
            <a:off x="124081" y="1700029"/>
            <a:ext cx="1003283" cy="1627179"/>
            <a:chOff x="93060" y="1700029"/>
            <a:chExt cx="752462" cy="1627179"/>
          </a:xfrm>
        </p:grpSpPr>
        <p:sp>
          <p:nvSpPr>
            <p:cNvPr id="8" name="Rounded Rectangle 7"/>
            <p:cNvSpPr/>
            <p:nvPr/>
          </p:nvSpPr>
          <p:spPr>
            <a:xfrm>
              <a:off x="95714" y="1700029"/>
              <a:ext cx="749808" cy="310896"/>
            </a:xfrm>
            <a:prstGeom prst="roundRect">
              <a:avLst/>
            </a:prstGeom>
            <a:solidFill>
              <a:schemeClr val="accent6">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867" dirty="0" err="1">
                  <a:solidFill>
                    <a:srgbClr val="FFFFFF"/>
                  </a:solidFill>
                  <a:latin typeface="Arial"/>
                </a:rPr>
                <a:t>zOS</a:t>
              </a:r>
              <a:endParaRPr lang="en-US" sz="1867" dirty="0">
                <a:solidFill>
                  <a:srgbClr val="FFFFFF"/>
                </a:solidFill>
                <a:latin typeface="Arial"/>
              </a:endParaRPr>
            </a:p>
          </p:txBody>
        </p:sp>
        <p:sp>
          <p:nvSpPr>
            <p:cNvPr id="9" name="Rounded Rectangle 8"/>
            <p:cNvSpPr/>
            <p:nvPr/>
          </p:nvSpPr>
          <p:spPr>
            <a:xfrm>
              <a:off x="93712" y="2133328"/>
              <a:ext cx="749808" cy="310896"/>
            </a:xfrm>
            <a:prstGeom prst="roundRect">
              <a:avLst/>
            </a:prstGeom>
            <a:solidFill>
              <a:schemeClr val="accent6">
                <a:lumMod val="7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867" dirty="0">
                  <a:solidFill>
                    <a:srgbClr val="FFFFFF"/>
                  </a:solidFill>
                  <a:latin typeface="Arial"/>
                </a:rPr>
                <a:t>ND</a:t>
              </a:r>
            </a:p>
          </p:txBody>
        </p:sp>
        <p:sp>
          <p:nvSpPr>
            <p:cNvPr id="10" name="Rounded Rectangle 9"/>
            <p:cNvSpPr/>
            <p:nvPr/>
          </p:nvSpPr>
          <p:spPr>
            <a:xfrm>
              <a:off x="93060" y="3016312"/>
              <a:ext cx="749808" cy="310896"/>
            </a:xfrm>
            <a:prstGeom prst="roundRect">
              <a:avLst/>
            </a:prstGeom>
            <a:solidFill>
              <a:schemeClr val="accent6">
                <a:lumMod val="20000"/>
                <a:lumOff val="8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867" dirty="0">
                  <a:solidFill>
                    <a:prstClr val="black"/>
                  </a:solidFill>
                  <a:latin typeface="Arial"/>
                </a:rPr>
                <a:t>Core</a:t>
              </a:r>
            </a:p>
          </p:txBody>
        </p:sp>
        <p:sp>
          <p:nvSpPr>
            <p:cNvPr id="11" name="Rounded Rectangle 10"/>
            <p:cNvSpPr/>
            <p:nvPr/>
          </p:nvSpPr>
          <p:spPr>
            <a:xfrm>
              <a:off x="93060" y="2565755"/>
              <a:ext cx="749808" cy="310896"/>
            </a:xfrm>
            <a:prstGeom prst="roundRect">
              <a:avLst/>
            </a:prstGeom>
            <a:solidFill>
              <a:schemeClr val="accent6">
                <a:lumMod val="60000"/>
                <a:lumOff val="4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867" dirty="0">
                  <a:solidFill>
                    <a:prstClr val="black"/>
                  </a:solidFill>
                  <a:latin typeface="Arial"/>
                </a:rPr>
                <a:t>Base</a:t>
              </a:r>
            </a:p>
          </p:txBody>
        </p:sp>
      </p:grpSp>
      <p:grpSp>
        <p:nvGrpSpPr>
          <p:cNvPr id="38" name="Group 37"/>
          <p:cNvGrpSpPr/>
          <p:nvPr/>
        </p:nvGrpSpPr>
        <p:grpSpPr>
          <a:xfrm>
            <a:off x="124081" y="3572552"/>
            <a:ext cx="999744" cy="582837"/>
            <a:chOff x="93061" y="2679414"/>
            <a:chExt cx="749808" cy="437128"/>
          </a:xfrm>
        </p:grpSpPr>
        <p:sp>
          <p:nvSpPr>
            <p:cNvPr id="43" name="Rounded Rectangle 42"/>
            <p:cNvSpPr/>
            <p:nvPr/>
          </p:nvSpPr>
          <p:spPr>
            <a:xfrm>
              <a:off x="93061" y="2679414"/>
              <a:ext cx="749808" cy="437128"/>
            </a:xfrm>
            <a:prstGeom prst="roundRect">
              <a:avLst/>
            </a:prstGeom>
            <a:solidFill>
              <a:srgbClr val="FFFFF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333">
                  <a:solidFill>
                    <a:prstClr val="black"/>
                  </a:solidFill>
                  <a:latin typeface="Arial"/>
                </a:rPr>
                <a:t>Open Liberty </a:t>
              </a:r>
              <a:endParaRPr lang="en-US" sz="1333">
                <a:solidFill>
                  <a:srgbClr val="00B050"/>
                </a:solidFill>
                <a:latin typeface="Arial"/>
              </a:endParaRPr>
            </a:p>
          </p:txBody>
        </p:sp>
        <p:pic>
          <p:nvPicPr>
            <p:cNvPr id="70" name="Picture 6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395" y="2759074"/>
              <a:ext cx="153971" cy="153971"/>
            </a:xfrm>
            <a:prstGeom prst="rect">
              <a:avLst/>
            </a:prstGeom>
          </p:spPr>
        </p:pic>
      </p:grpSp>
      <p:grpSp>
        <p:nvGrpSpPr>
          <p:cNvPr id="36" name="Group 35"/>
          <p:cNvGrpSpPr/>
          <p:nvPr/>
        </p:nvGrpSpPr>
        <p:grpSpPr>
          <a:xfrm>
            <a:off x="3473715" y="1893117"/>
            <a:ext cx="7906700" cy="5032416"/>
            <a:chOff x="2601691" y="1616814"/>
            <a:chExt cx="5930025" cy="3774312"/>
          </a:xfrm>
        </p:grpSpPr>
        <p:sp>
          <p:nvSpPr>
            <p:cNvPr id="45" name="Rounded Rectangle 44"/>
            <p:cNvSpPr/>
            <p:nvPr/>
          </p:nvSpPr>
          <p:spPr>
            <a:xfrm>
              <a:off x="2601691" y="4951308"/>
              <a:ext cx="1018095" cy="439818"/>
            </a:xfrm>
            <a:prstGeom prst="roundRect">
              <a:avLst/>
            </a:pr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467" dirty="0">
                  <a:solidFill>
                    <a:prstClr val="black"/>
                  </a:solidFill>
                  <a:latin typeface="Arial"/>
                </a:rPr>
                <a:t>APIs</a:t>
              </a:r>
            </a:p>
          </p:txBody>
        </p:sp>
        <p:sp>
          <p:nvSpPr>
            <p:cNvPr id="48" name="Rounded Rectangle 47"/>
            <p:cNvSpPr/>
            <p:nvPr/>
          </p:nvSpPr>
          <p:spPr>
            <a:xfrm>
              <a:off x="7513621" y="1616814"/>
              <a:ext cx="1018095" cy="439818"/>
            </a:xfrm>
            <a:prstGeom prst="roundRect">
              <a:avLst/>
            </a:pr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467">
                  <a:solidFill>
                    <a:prstClr val="black"/>
                  </a:solidFill>
                  <a:latin typeface="Arial"/>
                </a:rPr>
                <a:t>Security</a:t>
              </a:r>
              <a:endParaRPr lang="en-US" sz="1467" dirty="0">
                <a:solidFill>
                  <a:prstClr val="black"/>
                </a:solidFill>
                <a:latin typeface="Arial"/>
              </a:endParaRPr>
            </a:p>
          </p:txBody>
        </p:sp>
        <p:sp>
          <p:nvSpPr>
            <p:cNvPr id="49" name="Rounded Rectangle 48"/>
            <p:cNvSpPr/>
            <p:nvPr/>
          </p:nvSpPr>
          <p:spPr>
            <a:xfrm>
              <a:off x="5684081" y="1950333"/>
              <a:ext cx="1018095" cy="439818"/>
            </a:xfrm>
            <a:prstGeom prst="roundRect">
              <a:avLst/>
            </a:pr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467">
                  <a:solidFill>
                    <a:prstClr val="black"/>
                  </a:solidFill>
                  <a:latin typeface="Arial"/>
                </a:rPr>
                <a:t>Operations</a:t>
              </a:r>
              <a:endParaRPr lang="en-US" sz="1467" dirty="0">
                <a:solidFill>
                  <a:prstClr val="black"/>
                </a:solidFill>
                <a:latin typeface="Arial"/>
              </a:endParaRPr>
            </a:p>
          </p:txBody>
        </p:sp>
      </p:grpSp>
      <p:grpSp>
        <p:nvGrpSpPr>
          <p:cNvPr id="18" name="Group 17">
            <a:extLst>
              <a:ext uri="{FF2B5EF4-FFF2-40B4-BE49-F238E27FC236}">
                <a16:creationId xmlns:a16="http://schemas.microsoft.com/office/drawing/2014/main" id="{050E6934-BFBB-0549-96ED-E29412345536}"/>
              </a:ext>
            </a:extLst>
          </p:cNvPr>
          <p:cNvGrpSpPr/>
          <p:nvPr/>
        </p:nvGrpSpPr>
        <p:grpSpPr>
          <a:xfrm>
            <a:off x="113019" y="4547499"/>
            <a:ext cx="1007315" cy="2117432"/>
            <a:chOff x="84764" y="3410624"/>
            <a:chExt cx="755486" cy="1588074"/>
          </a:xfrm>
        </p:grpSpPr>
        <p:sp>
          <p:nvSpPr>
            <p:cNvPr id="97" name="Rounded Rectangle 96">
              <a:extLst>
                <a:ext uri="{FF2B5EF4-FFF2-40B4-BE49-F238E27FC236}">
                  <a16:creationId xmlns:a16="http://schemas.microsoft.com/office/drawing/2014/main" id="{0244C3BF-7261-B348-94AB-04422F8C3ECB}"/>
                </a:ext>
              </a:extLst>
            </p:cNvPr>
            <p:cNvSpPr/>
            <p:nvPr/>
          </p:nvSpPr>
          <p:spPr>
            <a:xfrm>
              <a:off x="90442" y="3410624"/>
              <a:ext cx="749808" cy="355107"/>
            </a:xfrm>
            <a:prstGeom prst="roundRect">
              <a:avLst/>
            </a:prstGeom>
            <a:solidFill>
              <a:srgbClr val="F9B8A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600" dirty="0">
                  <a:solidFill>
                    <a:prstClr val="black"/>
                  </a:solidFill>
                  <a:latin typeface="Arial"/>
                </a:rPr>
                <a:t>New in 4Q19</a:t>
              </a:r>
            </a:p>
          </p:txBody>
        </p:sp>
        <p:sp>
          <p:nvSpPr>
            <p:cNvPr id="98" name="Rounded Rectangle 97">
              <a:extLst>
                <a:ext uri="{FF2B5EF4-FFF2-40B4-BE49-F238E27FC236}">
                  <a16:creationId xmlns:a16="http://schemas.microsoft.com/office/drawing/2014/main" id="{A99BBF32-C2F9-A24F-A638-DC73F3AB124E}"/>
                </a:ext>
              </a:extLst>
            </p:cNvPr>
            <p:cNvSpPr/>
            <p:nvPr/>
          </p:nvSpPr>
          <p:spPr>
            <a:xfrm>
              <a:off x="84764" y="4643591"/>
              <a:ext cx="749808" cy="355107"/>
            </a:xfrm>
            <a:prstGeom prst="roundRect">
              <a:avLst/>
            </a:prstGeom>
            <a:solidFill>
              <a:srgbClr val="91F1B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600" dirty="0">
                  <a:solidFill>
                    <a:prstClr val="black"/>
                  </a:solidFill>
                  <a:latin typeface="Arial"/>
                </a:rPr>
                <a:t>New in 1Q20</a:t>
              </a:r>
            </a:p>
          </p:txBody>
        </p:sp>
        <p:sp>
          <p:nvSpPr>
            <p:cNvPr id="99" name="Rounded Rectangle 98">
              <a:extLst>
                <a:ext uri="{FF2B5EF4-FFF2-40B4-BE49-F238E27FC236}">
                  <a16:creationId xmlns:a16="http://schemas.microsoft.com/office/drawing/2014/main" id="{98E0E4CA-C894-4B43-8B01-99A4C3999F76}"/>
                </a:ext>
              </a:extLst>
            </p:cNvPr>
            <p:cNvSpPr/>
            <p:nvPr/>
          </p:nvSpPr>
          <p:spPr>
            <a:xfrm>
              <a:off x="84764" y="4230219"/>
              <a:ext cx="749808" cy="355107"/>
            </a:xfrm>
            <a:prstGeom prst="roundRect">
              <a:avLst/>
            </a:prstGeom>
            <a:solidFill>
              <a:srgbClr val="FFFF99"/>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600" dirty="0">
                  <a:solidFill>
                    <a:prstClr val="black"/>
                  </a:solidFill>
                  <a:latin typeface="Arial"/>
                </a:rPr>
                <a:t>New in 2Q19</a:t>
              </a:r>
            </a:p>
          </p:txBody>
        </p:sp>
        <p:sp>
          <p:nvSpPr>
            <p:cNvPr id="100" name="Rounded Rectangle 99">
              <a:extLst>
                <a:ext uri="{FF2B5EF4-FFF2-40B4-BE49-F238E27FC236}">
                  <a16:creationId xmlns:a16="http://schemas.microsoft.com/office/drawing/2014/main" id="{C3856C85-D301-C64F-A27D-947DDAFB94B6}"/>
                </a:ext>
              </a:extLst>
            </p:cNvPr>
            <p:cNvSpPr/>
            <p:nvPr/>
          </p:nvSpPr>
          <p:spPr>
            <a:xfrm>
              <a:off x="90442" y="3816847"/>
              <a:ext cx="749808" cy="355107"/>
            </a:xfrm>
            <a:prstGeom prst="roundRect">
              <a:avLst/>
            </a:prstGeom>
            <a:solidFill>
              <a:srgbClr val="EE92D8"/>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600" dirty="0">
                  <a:solidFill>
                    <a:prstClr val="black"/>
                  </a:solidFill>
                  <a:latin typeface="Arial"/>
                </a:rPr>
                <a:t>New in 3Q19</a:t>
              </a:r>
            </a:p>
          </p:txBody>
        </p:sp>
      </p:grpSp>
      <p:grpSp>
        <p:nvGrpSpPr>
          <p:cNvPr id="4" name="Group 3">
            <a:extLst>
              <a:ext uri="{FF2B5EF4-FFF2-40B4-BE49-F238E27FC236}">
                <a16:creationId xmlns:a16="http://schemas.microsoft.com/office/drawing/2014/main" id="{F5D3CAA9-8A68-734D-B0B0-11E451F1B563}"/>
              </a:ext>
            </a:extLst>
          </p:cNvPr>
          <p:cNvGrpSpPr/>
          <p:nvPr/>
        </p:nvGrpSpPr>
        <p:grpSpPr>
          <a:xfrm>
            <a:off x="3012183" y="2313175"/>
            <a:ext cx="8692163" cy="4333460"/>
            <a:chOff x="2259137" y="1734881"/>
            <a:chExt cx="6519122" cy="3250095"/>
          </a:xfrm>
        </p:grpSpPr>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177185"/>
              <a:ext cx="153971" cy="153971"/>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619489"/>
              <a:ext cx="153971" cy="153971"/>
            </a:xfrm>
            <a:prstGeom prst="rect">
              <a:avLst/>
            </a:prstGeom>
          </p:spPr>
        </p:pic>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167553"/>
              <a:ext cx="153971" cy="153971"/>
            </a:xfrm>
            <a:prstGeom prst="rect">
              <a:avLst/>
            </a:prstGeom>
          </p:spPr>
        </p:pic>
        <p:pic>
          <p:nvPicPr>
            <p:cNvPr id="55" name="Picture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504097"/>
              <a:ext cx="153971" cy="153971"/>
            </a:xfrm>
            <a:prstGeom prst="rect">
              <a:avLst/>
            </a:prstGeom>
          </p:spPr>
        </p:pic>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725249"/>
              <a:ext cx="153971" cy="153971"/>
            </a:xfrm>
            <a:prstGeom prst="rect">
              <a:avLst/>
            </a:prstGeom>
          </p:spPr>
        </p:pic>
        <p:pic>
          <p:nvPicPr>
            <p:cNvPr id="57" name="Picture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609857"/>
              <a:ext cx="153971" cy="153971"/>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946401"/>
              <a:ext cx="153971" cy="153971"/>
            </a:xfrm>
            <a:prstGeom prst="rect">
              <a:avLst/>
            </a:prstGeom>
          </p:spPr>
        </p:pic>
        <p:pic>
          <p:nvPicPr>
            <p:cNvPr id="59" name="Picture 5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501811"/>
              <a:ext cx="153971" cy="153971"/>
            </a:xfrm>
            <a:prstGeom prst="rect">
              <a:avLst/>
            </a:prstGeom>
          </p:spPr>
        </p:pic>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840641"/>
              <a:ext cx="153971" cy="153971"/>
            </a:xfrm>
            <a:prstGeom prst="rect">
              <a:avLst/>
            </a:prstGeom>
          </p:spPr>
        </p:pic>
        <p:pic>
          <p:nvPicPr>
            <p:cNvPr id="61" name="Picture 6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282945"/>
              <a:ext cx="153971" cy="153971"/>
            </a:xfrm>
            <a:prstGeom prst="rect">
              <a:avLst/>
            </a:prstGeom>
          </p:spPr>
        </p:pic>
        <p:pic>
          <p:nvPicPr>
            <p:cNvPr id="62" name="Picture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4167552"/>
              <a:ext cx="153971" cy="153971"/>
            </a:xfrm>
            <a:prstGeom prst="rect">
              <a:avLst/>
            </a:prstGeom>
          </p:spPr>
        </p:pic>
        <p:pic>
          <p:nvPicPr>
            <p:cNvPr id="63" name="Pictur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3720573"/>
              <a:ext cx="153971" cy="153971"/>
            </a:xfrm>
            <a:prstGeom prst="rect">
              <a:avLst/>
            </a:prstGeom>
          </p:spPr>
        </p:pic>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2844256"/>
              <a:ext cx="153971" cy="153971"/>
            </a:xfrm>
            <a:prstGeom prst="rect">
              <a:avLst/>
            </a:prstGeom>
          </p:spPr>
        </p:pic>
        <p:pic>
          <p:nvPicPr>
            <p:cNvPr id="65" name="Picture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3063608"/>
              <a:ext cx="153971" cy="153971"/>
            </a:xfrm>
            <a:prstGeom prst="rect">
              <a:avLst/>
            </a:prstGeom>
          </p:spPr>
        </p:pic>
        <p:pic>
          <p:nvPicPr>
            <p:cNvPr id="66" name="Picture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8" y="3721665"/>
              <a:ext cx="153971" cy="153971"/>
            </a:xfrm>
            <a:prstGeom prst="rect">
              <a:avLst/>
            </a:prstGeom>
          </p:spPr>
        </p:pic>
        <p:pic>
          <p:nvPicPr>
            <p:cNvPr id="67" name="Picture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6" y="4829511"/>
              <a:ext cx="153971" cy="153971"/>
            </a:xfrm>
            <a:prstGeom prst="rect">
              <a:avLst/>
            </a:prstGeom>
          </p:spPr>
        </p:pic>
        <p:pic>
          <p:nvPicPr>
            <p:cNvPr id="68" name="Picture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7" y="1950230"/>
              <a:ext cx="153971" cy="153971"/>
            </a:xfrm>
            <a:prstGeom prst="rect">
              <a:avLst/>
            </a:prstGeom>
          </p:spPr>
        </p:pic>
        <p:pic>
          <p:nvPicPr>
            <p:cNvPr id="69" name="Picture 6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3502312"/>
              <a:ext cx="153971" cy="153971"/>
            </a:xfrm>
            <a:prstGeom prst="rect">
              <a:avLst/>
            </a:prstGeom>
          </p:spPr>
        </p:pic>
        <p:pic>
          <p:nvPicPr>
            <p:cNvPr id="76" name="Picture 75">
              <a:extLst>
                <a:ext uri="{FF2B5EF4-FFF2-40B4-BE49-F238E27FC236}">
                  <a16:creationId xmlns:a16="http://schemas.microsoft.com/office/drawing/2014/main" id="{3BB5B286-AF51-2B46-AAA9-C6DEFC7784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388705"/>
              <a:ext cx="153971" cy="153971"/>
            </a:xfrm>
            <a:prstGeom prst="rect">
              <a:avLst/>
            </a:prstGeom>
          </p:spPr>
        </p:pic>
        <p:pic>
          <p:nvPicPr>
            <p:cNvPr id="77" name="Picture 76">
              <a:extLst>
                <a:ext uri="{FF2B5EF4-FFF2-40B4-BE49-F238E27FC236}">
                  <a16:creationId xmlns:a16="http://schemas.microsoft.com/office/drawing/2014/main" id="{C1BFAE7F-FF72-714C-978F-D9276DB835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3282960"/>
              <a:ext cx="153971" cy="153971"/>
            </a:xfrm>
            <a:prstGeom prst="rect">
              <a:avLst/>
            </a:prstGeom>
          </p:spPr>
        </p:pic>
        <p:pic>
          <p:nvPicPr>
            <p:cNvPr id="78" name="Picture 77">
              <a:extLst>
                <a:ext uri="{FF2B5EF4-FFF2-40B4-BE49-F238E27FC236}">
                  <a16:creationId xmlns:a16="http://schemas.microsoft.com/office/drawing/2014/main" id="{CE7436A4-DCB8-EF40-8BAC-691E597C1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941869"/>
              <a:ext cx="153971" cy="153971"/>
            </a:xfrm>
            <a:prstGeom prst="rect">
              <a:avLst/>
            </a:prstGeom>
          </p:spPr>
        </p:pic>
        <p:pic>
          <p:nvPicPr>
            <p:cNvPr id="79" name="Picture 78">
              <a:extLst>
                <a:ext uri="{FF2B5EF4-FFF2-40B4-BE49-F238E27FC236}">
                  <a16:creationId xmlns:a16="http://schemas.microsoft.com/office/drawing/2014/main" id="{765416B3-94F8-4640-A52B-BCC54481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7722" y="2624904"/>
              <a:ext cx="153971" cy="153971"/>
            </a:xfrm>
            <a:prstGeom prst="rect">
              <a:avLst/>
            </a:prstGeom>
          </p:spPr>
        </p:pic>
        <p:pic>
          <p:nvPicPr>
            <p:cNvPr id="80" name="Picture 79">
              <a:extLst>
                <a:ext uri="{FF2B5EF4-FFF2-40B4-BE49-F238E27FC236}">
                  <a16:creationId xmlns:a16="http://schemas.microsoft.com/office/drawing/2014/main" id="{BB0E4C8E-0B24-0E4B-B739-B593B781FF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835402"/>
              <a:ext cx="153971" cy="153971"/>
            </a:xfrm>
            <a:prstGeom prst="rect">
              <a:avLst/>
            </a:prstGeom>
          </p:spPr>
        </p:pic>
        <p:pic>
          <p:nvPicPr>
            <p:cNvPr id="81" name="Picture 80">
              <a:extLst>
                <a:ext uri="{FF2B5EF4-FFF2-40B4-BE49-F238E27FC236}">
                  <a16:creationId xmlns:a16="http://schemas.microsoft.com/office/drawing/2014/main" id="{ABA92709-76E7-6147-B300-D03EC38CC9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281781"/>
              <a:ext cx="153971" cy="153971"/>
            </a:xfrm>
            <a:prstGeom prst="rect">
              <a:avLst/>
            </a:prstGeom>
          </p:spPr>
        </p:pic>
        <p:pic>
          <p:nvPicPr>
            <p:cNvPr id="82" name="Picture 81">
              <a:extLst>
                <a:ext uri="{FF2B5EF4-FFF2-40B4-BE49-F238E27FC236}">
                  <a16:creationId xmlns:a16="http://schemas.microsoft.com/office/drawing/2014/main" id="{17C6446D-EB6C-8444-9308-4B7C2D4FA3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398337"/>
              <a:ext cx="153971" cy="153971"/>
            </a:xfrm>
            <a:prstGeom prst="rect">
              <a:avLst/>
            </a:prstGeom>
          </p:spPr>
        </p:pic>
        <p:pic>
          <p:nvPicPr>
            <p:cNvPr id="83" name="Picture 82">
              <a:extLst>
                <a:ext uri="{FF2B5EF4-FFF2-40B4-BE49-F238E27FC236}">
                  <a16:creationId xmlns:a16="http://schemas.microsoft.com/office/drawing/2014/main" id="{FD164A76-1645-2342-A524-E7EFD2A082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831005"/>
              <a:ext cx="153971" cy="153971"/>
            </a:xfrm>
            <a:prstGeom prst="rect">
              <a:avLst/>
            </a:prstGeom>
          </p:spPr>
        </p:pic>
        <p:pic>
          <p:nvPicPr>
            <p:cNvPr id="84" name="Picture 83">
              <a:extLst>
                <a:ext uri="{FF2B5EF4-FFF2-40B4-BE49-F238E27FC236}">
                  <a16:creationId xmlns:a16="http://schemas.microsoft.com/office/drawing/2014/main" id="{23282DC0-EBBF-E04B-97A3-7CDD3FD5F3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2621691"/>
              <a:ext cx="153971" cy="153971"/>
            </a:xfrm>
            <a:prstGeom prst="rect">
              <a:avLst/>
            </a:prstGeom>
          </p:spPr>
        </p:pic>
        <p:pic>
          <p:nvPicPr>
            <p:cNvPr id="85" name="Picture 84">
              <a:extLst>
                <a:ext uri="{FF2B5EF4-FFF2-40B4-BE49-F238E27FC236}">
                  <a16:creationId xmlns:a16="http://schemas.microsoft.com/office/drawing/2014/main" id="{544E5F73-C7A4-F54C-82E6-C15A6B8DA0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2841721"/>
              <a:ext cx="153971" cy="153971"/>
            </a:xfrm>
            <a:prstGeom prst="rect">
              <a:avLst/>
            </a:prstGeom>
          </p:spPr>
        </p:pic>
        <p:pic>
          <p:nvPicPr>
            <p:cNvPr id="86" name="Picture 85">
              <a:extLst>
                <a:ext uri="{FF2B5EF4-FFF2-40B4-BE49-F238E27FC236}">
                  <a16:creationId xmlns:a16="http://schemas.microsoft.com/office/drawing/2014/main" id="{8939EF31-BEFE-F744-B27C-BA52E8EE96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721841"/>
              <a:ext cx="153971" cy="153971"/>
            </a:xfrm>
            <a:prstGeom prst="rect">
              <a:avLst/>
            </a:prstGeom>
          </p:spPr>
        </p:pic>
        <p:pic>
          <p:nvPicPr>
            <p:cNvPr id="88" name="Picture 87">
              <a:extLst>
                <a:ext uri="{FF2B5EF4-FFF2-40B4-BE49-F238E27FC236}">
                  <a16:creationId xmlns:a16="http://schemas.microsoft.com/office/drawing/2014/main" id="{C159323E-DC7D-E848-BD4B-75141F4698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1956033"/>
              <a:ext cx="153971" cy="153971"/>
            </a:xfrm>
            <a:prstGeom prst="rect">
              <a:avLst/>
            </a:prstGeom>
          </p:spPr>
        </p:pic>
        <p:pic>
          <p:nvPicPr>
            <p:cNvPr id="89" name="Picture 88">
              <a:extLst>
                <a:ext uri="{FF2B5EF4-FFF2-40B4-BE49-F238E27FC236}">
                  <a16:creationId xmlns:a16="http://schemas.microsoft.com/office/drawing/2014/main" id="{0B9B6028-8372-9545-9978-E15597B5D0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1734881"/>
              <a:ext cx="153971" cy="153971"/>
            </a:xfrm>
            <a:prstGeom prst="rect">
              <a:avLst/>
            </a:prstGeom>
          </p:spPr>
        </p:pic>
        <p:pic>
          <p:nvPicPr>
            <p:cNvPr id="90" name="Picture 89">
              <a:extLst>
                <a:ext uri="{FF2B5EF4-FFF2-40B4-BE49-F238E27FC236}">
                  <a16:creationId xmlns:a16="http://schemas.microsoft.com/office/drawing/2014/main" id="{071AD950-6CF7-654D-9AE8-1421A15DD4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6" y="4388497"/>
              <a:ext cx="153971" cy="153971"/>
            </a:xfrm>
            <a:prstGeom prst="rect">
              <a:avLst/>
            </a:prstGeom>
          </p:spPr>
        </p:pic>
        <p:pic>
          <p:nvPicPr>
            <p:cNvPr id="72" name="Picture 71">
              <a:extLst>
                <a:ext uri="{FF2B5EF4-FFF2-40B4-BE49-F238E27FC236}">
                  <a16:creationId xmlns:a16="http://schemas.microsoft.com/office/drawing/2014/main" id="{79583DE5-ED21-5A42-92E8-DC0DFCFDC5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614109"/>
              <a:ext cx="153971" cy="153971"/>
            </a:xfrm>
            <a:prstGeom prst="rect">
              <a:avLst/>
            </a:prstGeom>
          </p:spPr>
        </p:pic>
        <p:pic>
          <p:nvPicPr>
            <p:cNvPr id="73" name="Picture 72">
              <a:extLst>
                <a:ext uri="{FF2B5EF4-FFF2-40B4-BE49-F238E27FC236}">
                  <a16:creationId xmlns:a16="http://schemas.microsoft.com/office/drawing/2014/main" id="{C762E7F4-A392-9543-B41A-31E10FE39B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061751"/>
              <a:ext cx="153971" cy="153971"/>
            </a:xfrm>
            <a:prstGeom prst="rect">
              <a:avLst/>
            </a:prstGeom>
          </p:spPr>
        </p:pic>
        <p:pic>
          <p:nvPicPr>
            <p:cNvPr id="92" name="Picture 91">
              <a:extLst>
                <a:ext uri="{FF2B5EF4-FFF2-40B4-BE49-F238E27FC236}">
                  <a16:creationId xmlns:a16="http://schemas.microsoft.com/office/drawing/2014/main" id="{B13C95BA-D80A-3F47-8362-2800DEC249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061793"/>
              <a:ext cx="153971" cy="153971"/>
            </a:xfrm>
            <a:prstGeom prst="rect">
              <a:avLst/>
            </a:prstGeom>
          </p:spPr>
        </p:pic>
        <p:pic>
          <p:nvPicPr>
            <p:cNvPr id="101" name="Picture 100">
              <a:extLst>
                <a:ext uri="{FF2B5EF4-FFF2-40B4-BE49-F238E27FC236}">
                  <a16:creationId xmlns:a16="http://schemas.microsoft.com/office/drawing/2014/main" id="{B2E3496C-4823-A244-9445-65C323D442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1734881"/>
              <a:ext cx="153971" cy="153971"/>
            </a:xfrm>
            <a:prstGeom prst="rect">
              <a:avLst/>
            </a:prstGeom>
          </p:spPr>
        </p:pic>
        <p:pic>
          <p:nvPicPr>
            <p:cNvPr id="102" name="Picture 101">
              <a:extLst>
                <a:ext uri="{FF2B5EF4-FFF2-40B4-BE49-F238E27FC236}">
                  <a16:creationId xmlns:a16="http://schemas.microsoft.com/office/drawing/2014/main" id="{2562A243-061D-B344-9012-35B2AEBB0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171523"/>
              <a:ext cx="153971" cy="153971"/>
            </a:xfrm>
            <a:prstGeom prst="rect">
              <a:avLst/>
            </a:prstGeom>
          </p:spPr>
        </p:pic>
        <p:pic>
          <p:nvPicPr>
            <p:cNvPr id="103" name="Picture 102">
              <a:extLst>
                <a:ext uri="{FF2B5EF4-FFF2-40B4-BE49-F238E27FC236}">
                  <a16:creationId xmlns:a16="http://schemas.microsoft.com/office/drawing/2014/main" id="{02B239E3-DB72-C846-9BF7-BD49902916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392816"/>
              <a:ext cx="153971" cy="153971"/>
            </a:xfrm>
            <a:prstGeom prst="rect">
              <a:avLst/>
            </a:prstGeom>
          </p:spPr>
        </p:pic>
        <p:pic>
          <p:nvPicPr>
            <p:cNvPr id="104" name="Picture 103">
              <a:extLst>
                <a:ext uri="{FF2B5EF4-FFF2-40B4-BE49-F238E27FC236}">
                  <a16:creationId xmlns:a16="http://schemas.microsoft.com/office/drawing/2014/main" id="{024F0360-4980-8041-84C8-CD2C98A52E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0445" y="3281464"/>
              <a:ext cx="153971" cy="153971"/>
            </a:xfrm>
            <a:prstGeom prst="rect">
              <a:avLst/>
            </a:prstGeom>
          </p:spPr>
        </p:pic>
        <p:pic>
          <p:nvPicPr>
            <p:cNvPr id="105" name="Picture 104">
              <a:extLst>
                <a:ext uri="{FF2B5EF4-FFF2-40B4-BE49-F238E27FC236}">
                  <a16:creationId xmlns:a16="http://schemas.microsoft.com/office/drawing/2014/main" id="{684C202D-75E3-EE4E-96D1-CA172DD9C5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056695"/>
              <a:ext cx="153971" cy="153971"/>
            </a:xfrm>
            <a:prstGeom prst="rect">
              <a:avLst/>
            </a:prstGeom>
          </p:spPr>
        </p:pic>
        <p:pic>
          <p:nvPicPr>
            <p:cNvPr id="106" name="Picture 105">
              <a:extLst>
                <a:ext uri="{FF2B5EF4-FFF2-40B4-BE49-F238E27FC236}">
                  <a16:creationId xmlns:a16="http://schemas.microsoft.com/office/drawing/2014/main" id="{A987980C-8555-A044-8D81-64F1037B47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277988"/>
              <a:ext cx="153971" cy="153971"/>
            </a:xfrm>
            <a:prstGeom prst="rect">
              <a:avLst/>
            </a:prstGeom>
          </p:spPr>
        </p:pic>
        <p:pic>
          <p:nvPicPr>
            <p:cNvPr id="107" name="Picture 106">
              <a:extLst>
                <a:ext uri="{FF2B5EF4-FFF2-40B4-BE49-F238E27FC236}">
                  <a16:creationId xmlns:a16="http://schemas.microsoft.com/office/drawing/2014/main" id="{63632739-96B1-3A4E-8339-EE7CE04BB0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499281"/>
              <a:ext cx="153971" cy="153971"/>
            </a:xfrm>
            <a:prstGeom prst="rect">
              <a:avLst/>
            </a:prstGeom>
          </p:spPr>
        </p:pic>
        <p:pic>
          <p:nvPicPr>
            <p:cNvPr id="108" name="Picture 107">
              <a:extLst>
                <a:ext uri="{FF2B5EF4-FFF2-40B4-BE49-F238E27FC236}">
                  <a16:creationId xmlns:a16="http://schemas.microsoft.com/office/drawing/2014/main" id="{1251331A-D0FD-E34C-9B1F-1EC92D71E0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720574"/>
              <a:ext cx="153971" cy="153971"/>
            </a:xfrm>
            <a:prstGeom prst="rect">
              <a:avLst/>
            </a:prstGeom>
          </p:spPr>
        </p:pic>
        <p:pic>
          <p:nvPicPr>
            <p:cNvPr id="109" name="Picture 108">
              <a:extLst>
                <a:ext uri="{FF2B5EF4-FFF2-40B4-BE49-F238E27FC236}">
                  <a16:creationId xmlns:a16="http://schemas.microsoft.com/office/drawing/2014/main" id="{670588F0-1A82-8144-A361-93FC77E0B8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6" y="3941869"/>
              <a:ext cx="153971" cy="153971"/>
            </a:xfrm>
            <a:prstGeom prst="rect">
              <a:avLst/>
            </a:prstGeom>
          </p:spPr>
        </p:pic>
        <p:pic>
          <p:nvPicPr>
            <p:cNvPr id="110" name="Picture 109">
              <a:extLst>
                <a:ext uri="{FF2B5EF4-FFF2-40B4-BE49-F238E27FC236}">
                  <a16:creationId xmlns:a16="http://schemas.microsoft.com/office/drawing/2014/main" id="{9253080B-DAFD-2840-845C-5B695E197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4609004"/>
              <a:ext cx="153971" cy="153971"/>
            </a:xfrm>
            <a:prstGeom prst="rect">
              <a:avLst/>
            </a:prstGeom>
          </p:spPr>
        </p:pic>
        <p:pic>
          <p:nvPicPr>
            <p:cNvPr id="111" name="Picture 110">
              <a:extLst>
                <a:ext uri="{FF2B5EF4-FFF2-40B4-BE49-F238E27FC236}">
                  <a16:creationId xmlns:a16="http://schemas.microsoft.com/office/drawing/2014/main" id="{4A046374-BED1-014E-85FC-A8B1BE2B93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0445" y="3056494"/>
              <a:ext cx="153971" cy="153971"/>
            </a:xfrm>
            <a:prstGeom prst="rect">
              <a:avLst/>
            </a:prstGeom>
          </p:spPr>
        </p:pic>
        <p:pic>
          <p:nvPicPr>
            <p:cNvPr id="112" name="Picture 111">
              <a:extLst>
                <a:ext uri="{FF2B5EF4-FFF2-40B4-BE49-F238E27FC236}">
                  <a16:creationId xmlns:a16="http://schemas.microsoft.com/office/drawing/2014/main" id="{A3929A42-8035-4C40-8FDF-E052236AA2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4607778"/>
              <a:ext cx="153971" cy="153971"/>
            </a:xfrm>
            <a:prstGeom prst="rect">
              <a:avLst/>
            </a:prstGeom>
          </p:spPr>
        </p:pic>
        <p:pic>
          <p:nvPicPr>
            <p:cNvPr id="113" name="Picture 112">
              <a:extLst>
                <a:ext uri="{FF2B5EF4-FFF2-40B4-BE49-F238E27FC236}">
                  <a16:creationId xmlns:a16="http://schemas.microsoft.com/office/drawing/2014/main" id="{A79C3589-D0AF-4742-9F1D-A36D285384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4829899"/>
              <a:ext cx="153971" cy="153971"/>
            </a:xfrm>
            <a:prstGeom prst="rect">
              <a:avLst/>
            </a:prstGeom>
          </p:spPr>
        </p:pic>
        <p:pic>
          <p:nvPicPr>
            <p:cNvPr id="75" name="Picture 74">
              <a:extLst>
                <a:ext uri="{FF2B5EF4-FFF2-40B4-BE49-F238E27FC236}">
                  <a16:creationId xmlns:a16="http://schemas.microsoft.com/office/drawing/2014/main" id="{343484A0-EE88-4B4D-A6BA-60B2D1E7F9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4167551"/>
              <a:ext cx="153971" cy="153971"/>
            </a:xfrm>
            <a:prstGeom prst="rect">
              <a:avLst/>
            </a:prstGeom>
          </p:spPr>
        </p:pic>
        <p:pic>
          <p:nvPicPr>
            <p:cNvPr id="87" name="Picture 86">
              <a:extLst>
                <a:ext uri="{FF2B5EF4-FFF2-40B4-BE49-F238E27FC236}">
                  <a16:creationId xmlns:a16="http://schemas.microsoft.com/office/drawing/2014/main" id="{D303FC15-F695-BD41-8B05-AA4ABCD88A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1735385"/>
              <a:ext cx="153971" cy="153971"/>
            </a:xfrm>
            <a:prstGeom prst="rect">
              <a:avLst/>
            </a:prstGeom>
          </p:spPr>
        </p:pic>
      </p:grpSp>
      <p:pic>
        <p:nvPicPr>
          <p:cNvPr id="91" name="Picture 90">
            <a:extLst>
              <a:ext uri="{FF2B5EF4-FFF2-40B4-BE49-F238E27FC236}">
                <a16:creationId xmlns:a16="http://schemas.microsoft.com/office/drawing/2014/main" id="{33F4C815-2BD2-EE49-955F-A51550A2C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4737" y="2609337"/>
            <a:ext cx="205295" cy="205295"/>
          </a:xfrm>
          <a:prstGeom prst="rect">
            <a:avLst/>
          </a:prstGeom>
        </p:spPr>
      </p:pic>
      <p:pic>
        <p:nvPicPr>
          <p:cNvPr id="93" name="Picture 92">
            <a:extLst>
              <a:ext uri="{FF2B5EF4-FFF2-40B4-BE49-F238E27FC236}">
                <a16:creationId xmlns:a16="http://schemas.microsoft.com/office/drawing/2014/main" id="{5DD9BD5F-98AD-D449-BA51-0E8A136733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4737" y="4663009"/>
            <a:ext cx="205295" cy="205295"/>
          </a:xfrm>
          <a:prstGeom prst="rect">
            <a:avLst/>
          </a:prstGeom>
        </p:spPr>
      </p:pic>
    </p:spTree>
    <p:extLst>
      <p:ext uri="{BB962C8B-B14F-4D97-AF65-F5344CB8AC3E}">
        <p14:creationId xmlns:p14="http://schemas.microsoft.com/office/powerpoint/2010/main" val="589160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Periodic Table of Liberty (20.0.0.3)</a:t>
            </a:r>
          </a:p>
        </p:txBody>
      </p:sp>
      <p:grpSp>
        <p:nvGrpSpPr>
          <p:cNvPr id="5" name="Group 4"/>
          <p:cNvGrpSpPr/>
          <p:nvPr/>
        </p:nvGrpSpPr>
        <p:grpSpPr>
          <a:xfrm>
            <a:off x="1439694" y="1090791"/>
            <a:ext cx="10490196" cy="5648332"/>
            <a:chOff x="1079770" y="818093"/>
            <a:chExt cx="7867647" cy="4236249"/>
          </a:xfrm>
        </p:grpSpPr>
        <p:sp>
          <p:nvSpPr>
            <p:cNvPr id="12" name="Rectangle 11"/>
            <p:cNvSpPr/>
            <p:nvPr/>
          </p:nvSpPr>
          <p:spPr>
            <a:xfrm>
              <a:off x="1079770" y="1702196"/>
              <a:ext cx="7867647" cy="110630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endParaRPr lang="en-US" sz="2400">
                <a:solidFill>
                  <a:prstClr val="white"/>
                </a:solidFill>
                <a:latin typeface="Arial"/>
              </a:endParaRPr>
            </a:p>
          </p:txBody>
        </p:sp>
        <p:sp>
          <p:nvSpPr>
            <p:cNvPr id="13" name="Round Same Side Corner Rectangle 12"/>
            <p:cNvSpPr/>
            <p:nvPr/>
          </p:nvSpPr>
          <p:spPr>
            <a:xfrm flipV="1">
              <a:off x="1079770" y="2590701"/>
              <a:ext cx="7867647" cy="2463641"/>
            </a:xfrm>
            <a:prstGeom prst="round2SameRect">
              <a:avLst>
                <a:gd name="adj1" fmla="val 2359"/>
                <a:gd name="adj2" fmla="val 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endParaRPr lang="en-US" sz="2400">
                <a:solidFill>
                  <a:prstClr val="white"/>
                </a:solidFill>
                <a:latin typeface="Arial"/>
              </a:endParaRPr>
            </a:p>
          </p:txBody>
        </p:sp>
        <p:sp>
          <p:nvSpPr>
            <p:cNvPr id="7" name="Rectangle 6"/>
            <p:cNvSpPr/>
            <p:nvPr/>
          </p:nvSpPr>
          <p:spPr>
            <a:xfrm>
              <a:off x="1079770" y="1265033"/>
              <a:ext cx="7867647" cy="43802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endParaRPr lang="en-US" sz="2400">
                <a:solidFill>
                  <a:prstClr val="white"/>
                </a:solidFill>
                <a:latin typeface="Arial"/>
              </a:endParaRPr>
            </a:p>
          </p:txBody>
        </p:sp>
        <p:sp>
          <p:nvSpPr>
            <p:cNvPr id="6" name="Round Same Side Corner Rectangle 5"/>
            <p:cNvSpPr/>
            <p:nvPr/>
          </p:nvSpPr>
          <p:spPr>
            <a:xfrm>
              <a:off x="1079770" y="818093"/>
              <a:ext cx="7867647" cy="446769"/>
            </a:xfrm>
            <a:prstGeom prst="round2Same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endParaRPr lang="en-US" sz="2400">
                <a:solidFill>
                  <a:prstClr val="white"/>
                </a:solidFill>
                <a:latin typeface="Arial"/>
              </a:endParaRPr>
            </a:p>
          </p:txBody>
        </p:sp>
      </p:grpSp>
      <p:graphicFrame>
        <p:nvGraphicFramePr>
          <p:cNvPr id="21" name="Table 20"/>
          <p:cNvGraphicFramePr>
            <a:graphicFrameLocks noGrp="1"/>
          </p:cNvGraphicFramePr>
          <p:nvPr/>
        </p:nvGraphicFramePr>
        <p:xfrm>
          <a:off x="1584757" y="1104337"/>
          <a:ext cx="10218514" cy="5594376"/>
        </p:xfrm>
        <a:graphic>
          <a:graphicData uri="http://schemas.openxmlformats.org/drawingml/2006/table">
            <a:tbl>
              <a:tblPr firstRow="1" bandRow="1">
                <a:tableStyleId>{2D5ABB26-0587-4C30-8999-92F81FD0307C}</a:tableStyleId>
              </a:tblPr>
              <a:tblGrid>
                <a:gridCol w="1728811">
                  <a:extLst>
                    <a:ext uri="{9D8B030D-6E8A-4147-A177-3AD203B41FA5}">
                      <a16:colId xmlns:a16="http://schemas.microsoft.com/office/drawing/2014/main" val="20000"/>
                    </a:ext>
                  </a:extLst>
                </a:gridCol>
                <a:gridCol w="2091135">
                  <a:extLst>
                    <a:ext uri="{9D8B030D-6E8A-4147-A177-3AD203B41FA5}">
                      <a16:colId xmlns:a16="http://schemas.microsoft.com/office/drawing/2014/main" val="20001"/>
                    </a:ext>
                  </a:extLst>
                </a:gridCol>
                <a:gridCol w="2011051">
                  <a:extLst>
                    <a:ext uri="{9D8B030D-6E8A-4147-A177-3AD203B41FA5}">
                      <a16:colId xmlns:a16="http://schemas.microsoft.com/office/drawing/2014/main" val="20002"/>
                    </a:ext>
                  </a:extLst>
                </a:gridCol>
                <a:gridCol w="2103496">
                  <a:extLst>
                    <a:ext uri="{9D8B030D-6E8A-4147-A177-3AD203B41FA5}">
                      <a16:colId xmlns:a16="http://schemas.microsoft.com/office/drawing/2014/main" val="20003"/>
                    </a:ext>
                  </a:extLst>
                </a:gridCol>
                <a:gridCol w="2284021">
                  <a:extLst>
                    <a:ext uri="{9D8B030D-6E8A-4147-A177-3AD203B41FA5}">
                      <a16:colId xmlns:a16="http://schemas.microsoft.com/office/drawing/2014/main" val="20004"/>
                    </a:ext>
                  </a:extLst>
                </a:gridCol>
              </a:tblGrid>
              <a:tr h="284480">
                <a:tc>
                  <a:txBody>
                    <a:bodyPr/>
                    <a:lstStyle/>
                    <a:p>
                      <a:endParaRPr lang="en-US" sz="1100" dirty="0">
                        <a:solidFill>
                          <a:schemeClr val="bg1"/>
                        </a:solidFill>
                      </a:endParaRPr>
                    </a:p>
                  </a:txBody>
                  <a:tcPr marL="121920" marR="121920" marT="60960" marB="60960">
                    <a:solidFill>
                      <a:schemeClr val="accent6">
                        <a:lumMod val="50000"/>
                      </a:schemeClr>
                    </a:solidFill>
                  </a:tcPr>
                </a:tc>
                <a:tc>
                  <a:txBody>
                    <a:bodyPr/>
                    <a:lstStyle/>
                    <a:p>
                      <a:r>
                        <a:rPr lang="en-US" sz="1100" dirty="0">
                          <a:solidFill>
                            <a:schemeClr val="bg1"/>
                          </a:solidFill>
                        </a:rPr>
                        <a:t>batchSMFLogging-1.0</a:t>
                      </a:r>
                    </a:p>
                  </a:txBody>
                  <a:tcPr marL="121920" marR="121920" marT="60960" marB="60960">
                    <a:solidFill>
                      <a:schemeClr val="accent6">
                        <a:lumMod val="50000"/>
                      </a:schemeClr>
                    </a:solidFill>
                  </a:tcPr>
                </a:tc>
                <a:tc>
                  <a:txBody>
                    <a:bodyPr/>
                    <a:lstStyle/>
                    <a:p>
                      <a:r>
                        <a:rPr lang="en-US" sz="1100" dirty="0">
                          <a:solidFill>
                            <a:schemeClr val="bg1"/>
                          </a:solidFill>
                        </a:rPr>
                        <a:t>zosLocalAdapters-1.0</a:t>
                      </a:r>
                    </a:p>
                  </a:txBody>
                  <a:tcPr marL="121920" marR="121920" marT="60960" marB="60960">
                    <a:solidFill>
                      <a:schemeClr val="accent6">
                        <a:lumMod val="5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zosTransaction-1.0</a:t>
                      </a:r>
                    </a:p>
                  </a:txBody>
                  <a:tcPr marL="121920" marR="121920" marT="60960" marB="60960">
                    <a:lnR w="28575" cap="flat" cmpd="sng" algn="ctr">
                      <a:solidFill>
                        <a:schemeClr val="tx1"/>
                      </a:solidFill>
                      <a:prstDash val="dash"/>
                      <a:round/>
                      <a:headEnd type="none" w="med" len="med"/>
                      <a:tailEnd type="none" w="med" len="med"/>
                    </a:lnR>
                    <a:solidFill>
                      <a:schemeClr val="accent6">
                        <a:lumMod val="50000"/>
                      </a:schemeClr>
                    </a:solidFill>
                  </a:tcPr>
                </a:tc>
                <a:tc>
                  <a:txBody>
                    <a:bodyPr/>
                    <a:lstStyle/>
                    <a:p>
                      <a:endParaRPr lang="en-US" sz="1100" dirty="0">
                        <a:solidFill>
                          <a:schemeClr val="bg1"/>
                        </a:solidFill>
                      </a:endParaRP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solidFill>
                      <a:schemeClr val="accent6">
                        <a:lumMod val="50000"/>
                      </a:schemeClr>
                    </a:solidFill>
                  </a:tcPr>
                </a:tc>
                <a:extLst>
                  <a:ext uri="{0D108BD9-81ED-4DB2-BD59-A6C34878D82A}">
                    <a16:rowId xmlns:a16="http://schemas.microsoft.com/office/drawing/2014/main" val="10000"/>
                  </a:ext>
                </a:extLst>
              </a:tr>
              <a:tr h="294712">
                <a:tc>
                  <a:txBody>
                    <a:bodyPr/>
                    <a:lstStyle/>
                    <a:p>
                      <a:endParaRPr lang="en-US" sz="1100" dirty="0">
                        <a:solidFill>
                          <a:schemeClr val="bg1"/>
                        </a:solidFill>
                      </a:endParaRPr>
                    </a:p>
                  </a:txBody>
                  <a:tcPr marL="121920" marR="121920" marT="60960" marB="60960">
                    <a:lnB w="12700" cap="flat" cmpd="sng" algn="ctr">
                      <a:noFill/>
                      <a:prstDash val="dot"/>
                      <a:round/>
                      <a:headEnd type="none" w="med" len="med"/>
                      <a:tailEnd type="none" w="med" len="med"/>
                    </a:lnB>
                    <a:solidFill>
                      <a:schemeClr val="accent6">
                        <a:lumMod val="50000"/>
                      </a:schemeClr>
                    </a:solidFill>
                  </a:tcPr>
                </a:tc>
                <a:tc>
                  <a:txBody>
                    <a:bodyPr/>
                    <a:lstStyle/>
                    <a:p>
                      <a:endParaRPr lang="en-US" sz="1100" dirty="0">
                        <a:solidFill>
                          <a:schemeClr val="bg1"/>
                        </a:solidFill>
                      </a:endParaRPr>
                    </a:p>
                  </a:txBody>
                  <a:tcPr marL="121920" marR="121920" marT="60960" marB="60960">
                    <a:lnB w="12700" cap="flat" cmpd="sng" algn="ctr">
                      <a:noFill/>
                      <a:prstDash val="dot"/>
                      <a:round/>
                      <a:headEnd type="none" w="med" len="med"/>
                      <a:tailEnd type="none" w="med" len="med"/>
                    </a:lnB>
                    <a:solidFill>
                      <a:schemeClr val="accent6">
                        <a:lumMod val="50000"/>
                      </a:schemeClr>
                    </a:solidFill>
                  </a:tcPr>
                </a:tc>
                <a:tc>
                  <a:txBody>
                    <a:bodyPr/>
                    <a:lstStyle/>
                    <a:p>
                      <a:r>
                        <a:rPr lang="en-US" sz="1100" dirty="0">
                          <a:solidFill>
                            <a:schemeClr val="bg1"/>
                          </a:solidFill>
                        </a:rPr>
                        <a:t>zosRequestLogging-1.0</a:t>
                      </a:r>
                    </a:p>
                  </a:txBody>
                  <a:tcPr marL="121920" marR="121920" marT="60960" marB="60960">
                    <a:lnB w="12700" cap="flat" cmpd="sng" algn="ctr">
                      <a:noFill/>
                      <a:prstDash val="dot"/>
                      <a:round/>
                      <a:headEnd type="none" w="med" len="med"/>
                      <a:tailEnd type="none" w="med" len="med"/>
                    </a:lnB>
                    <a:solidFill>
                      <a:schemeClr val="accent6">
                        <a:lumMod val="50000"/>
                      </a:schemeClr>
                    </a:solidFill>
                  </a:tcPr>
                </a:tc>
                <a:tc>
                  <a:txBody>
                    <a:bodyPr/>
                    <a:lstStyle/>
                    <a:p>
                      <a:r>
                        <a:rPr lang="en-US" sz="1100" dirty="0">
                          <a:solidFill>
                            <a:schemeClr val="bg1"/>
                          </a:solidFill>
                        </a:rPr>
                        <a:t>zosWlm-1.0</a:t>
                      </a:r>
                    </a:p>
                  </a:txBody>
                  <a:tcPr marL="121920" marR="121920" marT="60960" marB="60960">
                    <a:lnR w="28575" cap="flat" cmpd="sng" algn="ctr">
                      <a:solidFill>
                        <a:schemeClr val="tx1"/>
                      </a:solidFill>
                      <a:prstDash val="dash"/>
                      <a:round/>
                      <a:headEnd type="none" w="med" len="med"/>
                      <a:tailEnd type="none" w="med" len="med"/>
                    </a:lnR>
                    <a:lnB w="12700" cap="flat" cmpd="sng" algn="ctr">
                      <a:noFill/>
                      <a:prstDash val="dot"/>
                      <a:round/>
                      <a:headEnd type="none" w="med" len="med"/>
                      <a:tailEnd type="none" w="med" len="med"/>
                    </a:lnB>
                    <a:solidFill>
                      <a:schemeClr val="accent6">
                        <a:lumMod val="50000"/>
                      </a:schemeClr>
                    </a:solidFill>
                  </a:tcPr>
                </a:tc>
                <a:tc>
                  <a:txBody>
                    <a:bodyPr/>
                    <a:lstStyle/>
                    <a:p>
                      <a:r>
                        <a:rPr lang="en-US" sz="1100" dirty="0">
                          <a:solidFill>
                            <a:schemeClr val="bg1"/>
                          </a:solidFill>
                        </a:rPr>
                        <a:t>zosSecurity-1.0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lnB w="12700" cap="flat" cmpd="sng" algn="ctr">
                      <a:noFill/>
                      <a:prstDash val="dot"/>
                      <a:round/>
                      <a:headEnd type="none" w="med" len="med"/>
                      <a:tailEnd type="none" w="med" len="med"/>
                    </a:lnB>
                    <a:solidFill>
                      <a:schemeClr val="accent6">
                        <a:lumMod val="50000"/>
                      </a:schemeClr>
                    </a:solidFill>
                  </a:tcPr>
                </a:tc>
                <a:extLst>
                  <a:ext uri="{0D108BD9-81ED-4DB2-BD59-A6C34878D82A}">
                    <a16:rowId xmlns:a16="http://schemas.microsoft.com/office/drawing/2014/main" val="10001"/>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collectiveController-1.0</a:t>
                      </a:r>
                    </a:p>
                  </a:txBody>
                  <a:tcPr marL="121920" marR="121920" marT="60960" marB="60960">
                    <a:lnT w="12700" cap="flat" cmpd="sng" algn="ctr">
                      <a:noFill/>
                      <a:prstDash val="dot"/>
                      <a:round/>
                      <a:headEnd type="none" w="med" len="med"/>
                      <a:tailEnd type="none" w="med" len="med"/>
                    </a:lnT>
                    <a:solidFill>
                      <a:schemeClr val="accent6">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dynamicRouting-1.0</a:t>
                      </a:r>
                    </a:p>
                  </a:txBody>
                  <a:tcPr marL="121920" marR="121920" marT="60960" marB="60960">
                    <a:lnT w="12700" cap="flat" cmpd="sng" algn="ctr">
                      <a:noFill/>
                      <a:prstDash val="dot"/>
                      <a:round/>
                      <a:headEnd type="none" w="med" len="med"/>
                      <a:tailEnd type="none" w="med" len="med"/>
                    </a:lnT>
                    <a:solidFill>
                      <a:schemeClr val="accent6">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healthManager-1.0</a:t>
                      </a:r>
                    </a:p>
                  </a:txBody>
                  <a:tcPr marL="121920" marR="121920" marT="60960" marB="60960">
                    <a:lnT w="12700" cap="flat" cmpd="sng" algn="ctr">
                      <a:noFill/>
                      <a:prstDash val="dot"/>
                      <a:round/>
                      <a:headEnd type="none" w="med" len="med"/>
                      <a:tailEnd type="none" w="med" len="med"/>
                    </a:lnT>
                    <a:solidFill>
                      <a:schemeClr val="accent6">
                        <a:lumMod val="75000"/>
                      </a:schemeClr>
                    </a:solidFill>
                  </a:tcPr>
                </a:tc>
                <a:tc>
                  <a:txBody>
                    <a:bodyPr/>
                    <a:lstStyle/>
                    <a:p>
                      <a:r>
                        <a:rPr lang="en-US" sz="1100" dirty="0">
                          <a:solidFill>
                            <a:schemeClr val="bg1"/>
                          </a:solidFill>
                        </a:rPr>
                        <a:t>scalingController-1.0</a:t>
                      </a:r>
                    </a:p>
                  </a:txBody>
                  <a:tcPr marL="121920" marR="121920" marT="60960" marB="60960">
                    <a:lnR w="28575" cap="flat" cmpd="sng" algn="ctr">
                      <a:solidFill>
                        <a:schemeClr val="tx1"/>
                      </a:solidFill>
                      <a:prstDash val="dash"/>
                      <a:round/>
                      <a:headEnd type="none" w="med" len="med"/>
                      <a:tailEnd type="none" w="med" len="med"/>
                    </a:lnR>
                    <a:lnT w="12700" cap="flat" cmpd="sng" algn="ctr">
                      <a:noFill/>
                      <a:prstDash val="dot"/>
                      <a:round/>
                      <a:headEnd type="none" w="med" len="med"/>
                      <a:tailEnd type="none" w="med" len="med"/>
                    </a:lnT>
                    <a:solidFill>
                      <a:schemeClr val="accent6">
                        <a:lumMod val="75000"/>
                      </a:schemeClr>
                    </a:solidFill>
                  </a:tcPr>
                </a:tc>
                <a:tc>
                  <a:txBody>
                    <a:bodyPr/>
                    <a:lstStyle/>
                    <a:p>
                      <a:endParaRPr lang="en-US" sz="1100" dirty="0"/>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lnT w="12700" cap="flat" cmpd="sng" algn="ctr">
                      <a:noFill/>
                      <a:prstDash val="dot"/>
                      <a:round/>
                      <a:headEnd type="none" w="med" len="med"/>
                      <a:tailEnd type="none" w="med" len="med"/>
                    </a:lnT>
                    <a:solidFill>
                      <a:schemeClr val="accent6">
                        <a:lumMod val="75000"/>
                      </a:schemeClr>
                    </a:solidFill>
                  </a:tcPr>
                </a:tc>
                <a:extLst>
                  <a:ext uri="{0D108BD9-81ED-4DB2-BD59-A6C34878D82A}">
                    <a16:rowId xmlns:a16="http://schemas.microsoft.com/office/drawing/2014/main" val="10002"/>
                  </a:ext>
                </a:extLst>
              </a:tr>
              <a:tr h="294712">
                <a:tc>
                  <a:txBody>
                    <a:bodyPr/>
                    <a:lstStyle/>
                    <a:p>
                      <a:endParaRPr lang="en-US" sz="1100" dirty="0">
                        <a:solidFill>
                          <a:schemeClr val="bg1"/>
                        </a:solidFill>
                      </a:endParaRPr>
                    </a:p>
                  </a:txBody>
                  <a:tcPr marL="121920" marR="121920" marT="60960" marB="60960">
                    <a:lnB w="28575" cap="flat" cmpd="sng" algn="ctr">
                      <a:solidFill>
                        <a:schemeClr val="tx1"/>
                      </a:solidFill>
                      <a:prstDash val="dash"/>
                      <a:round/>
                      <a:headEnd type="none" w="med" len="med"/>
                      <a:tailEnd type="none" w="med" len="med"/>
                    </a:lnB>
                    <a:solidFill>
                      <a:schemeClr val="accent6">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clusterMember-1.0</a:t>
                      </a:r>
                    </a:p>
                  </a:txBody>
                  <a:tcPr marL="121920" marR="121920" marT="60960" marB="60960">
                    <a:lnB w="28575" cap="flat" cmpd="sng" algn="ctr">
                      <a:solidFill>
                        <a:schemeClr val="tx1"/>
                      </a:solidFill>
                      <a:prstDash val="dash"/>
                      <a:round/>
                      <a:headEnd type="none" w="med" len="med"/>
                      <a:tailEnd type="none" w="med" len="med"/>
                    </a:lnB>
                    <a:solidFill>
                      <a:schemeClr val="accent6">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healthAnalyzer-1.0</a:t>
                      </a:r>
                    </a:p>
                  </a:txBody>
                  <a:tcPr marL="121920" marR="121920" marT="60960" marB="60960">
                    <a:lnB w="12700" cap="flat" cmpd="sng" algn="ctr">
                      <a:noFill/>
                      <a:prstDash val="dot"/>
                      <a:round/>
                      <a:headEnd type="none" w="med" len="med"/>
                      <a:tailEnd type="none" w="med" len="med"/>
                    </a:lnB>
                    <a:solidFill>
                      <a:schemeClr val="accent6">
                        <a:lumMod val="75000"/>
                      </a:schemeClr>
                    </a:solidFill>
                  </a:tcPr>
                </a:tc>
                <a:tc>
                  <a:txBody>
                    <a:bodyPr/>
                    <a:lstStyle/>
                    <a:p>
                      <a:r>
                        <a:rPr lang="en-US" sz="1100" dirty="0">
                          <a:solidFill>
                            <a:schemeClr val="bg1"/>
                          </a:solidFill>
                        </a:rPr>
                        <a:t>scalingMember-1.0</a:t>
                      </a:r>
                    </a:p>
                  </a:txBody>
                  <a:tcPr marL="121920" marR="121920" marT="60960" marB="60960">
                    <a:lnR w="28575" cap="flat" cmpd="sng" algn="ctr">
                      <a:solidFill>
                        <a:schemeClr val="tx1"/>
                      </a:solidFill>
                      <a:prstDash val="dash"/>
                      <a:round/>
                      <a:headEnd type="none" w="med" len="med"/>
                      <a:tailEnd type="none" w="med" len="med"/>
                    </a:lnR>
                    <a:lnB w="12700" cap="flat" cmpd="sng" algn="ctr">
                      <a:noFill/>
                      <a:prstDash val="dot"/>
                      <a:round/>
                      <a:headEnd type="none" w="med" len="med"/>
                      <a:tailEnd type="none" w="med" len="med"/>
                    </a:lnB>
                    <a:solidFill>
                      <a:schemeClr val="accent6">
                        <a:lumMod val="75000"/>
                      </a:schemeClr>
                    </a:solidFill>
                  </a:tcPr>
                </a:tc>
                <a:tc>
                  <a:txBody>
                    <a:bodyPr/>
                    <a:lstStyle/>
                    <a:p>
                      <a:endParaRPr lang="en-US" sz="1100" dirty="0"/>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lnB w="12700" cap="flat" cmpd="sng" algn="ctr">
                      <a:noFill/>
                      <a:prstDash val="dot"/>
                      <a:round/>
                      <a:headEnd type="none" w="med" len="med"/>
                      <a:tailEnd type="none" w="med" len="med"/>
                    </a:lnB>
                    <a:solidFill>
                      <a:schemeClr val="accent6">
                        <a:lumMod val="75000"/>
                      </a:schemeClr>
                    </a:solidFill>
                  </a:tcPr>
                </a:tc>
                <a:extLst>
                  <a:ext uri="{0D108BD9-81ED-4DB2-BD59-A6C34878D82A}">
                    <a16:rowId xmlns:a16="http://schemas.microsoft.com/office/drawing/2014/main" val="10003"/>
                  </a:ext>
                </a:extLst>
              </a:tr>
              <a:tr h="294712">
                <a:tc>
                  <a:txBody>
                    <a:bodyPr/>
                    <a:lstStyle/>
                    <a:p>
                      <a:r>
                        <a:rPr lang="en-US" sz="1100" dirty="0"/>
                        <a:t>cloudant-1.0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w="28575" cap="flat" cmpd="sng" algn="ctr">
                      <a:solidFill>
                        <a:schemeClr val="tx1"/>
                      </a:solidFill>
                      <a:prstDash val="dash"/>
                      <a:round/>
                      <a:headEnd type="none" w="med" len="med"/>
                      <a:tailEnd type="none" w="med" len="med"/>
                    </a:lnT>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sipServlet-1.0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lnT w="28575" cap="flat" cmpd="sng" algn="ctr">
                      <a:solidFill>
                        <a:schemeClr val="tx1"/>
                      </a:solidFill>
                      <a:prstDash val="dash"/>
                      <a:round/>
                      <a:headEnd type="none" w="med" len="med"/>
                      <a:tailEnd type="none" w="med" len="med"/>
                    </a:lnT>
                    <a:solidFill>
                      <a:schemeClr val="accent6">
                        <a:lumMod val="60000"/>
                        <a:lumOff val="40000"/>
                      </a:schemeClr>
                    </a:solidFill>
                  </a:tcPr>
                </a:tc>
                <a:tc>
                  <a:txBody>
                    <a:bodyPr/>
                    <a:lstStyle/>
                    <a:p>
                      <a:r>
                        <a:rPr lang="en-US" sz="1100" dirty="0"/>
                        <a:t>batchManagement-1.0</a:t>
                      </a:r>
                    </a:p>
                  </a:txBody>
                  <a:tcPr marL="121920" marR="121920" marT="60960" marB="60960">
                    <a:lnL w="28575" cap="flat" cmpd="sng" algn="ctr">
                      <a:solidFill>
                        <a:schemeClr val="tx1"/>
                      </a:solidFill>
                      <a:prstDash val="dash"/>
                      <a:round/>
                      <a:headEnd type="none" w="med" len="med"/>
                      <a:tailEnd type="none" w="med" len="med"/>
                    </a:lnL>
                    <a:lnT w="12700" cap="flat" cmpd="sng" algn="ctr">
                      <a:noFill/>
                      <a:prstDash val="dot"/>
                      <a:round/>
                      <a:headEnd type="none" w="med" len="med"/>
                      <a:tailEnd type="none" w="med" len="med"/>
                    </a:lnT>
                    <a:solidFill>
                      <a:schemeClr val="accent6">
                        <a:lumMod val="60000"/>
                        <a:lumOff val="40000"/>
                      </a:schemeClr>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lnT w="12700" cap="flat" cmpd="sng" algn="ctr">
                      <a:noFill/>
                      <a:prstDash val="dot"/>
                      <a:round/>
                      <a:headEnd type="none" w="med" len="med"/>
                      <a:tailEnd type="none" w="med" len="med"/>
                    </a:lnT>
                    <a:solidFill>
                      <a:schemeClr val="accent6">
                        <a:lumMod val="60000"/>
                        <a:lumOff val="40000"/>
                      </a:schemeClr>
                    </a:solidFill>
                  </a:tcPr>
                </a:tc>
                <a:tc>
                  <a:txBody>
                    <a:bodyPr/>
                    <a:lstStyle/>
                    <a:p>
                      <a:endParaRPr lang="en-US" sz="1100" dirty="0"/>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lnT w="12700" cap="flat" cmpd="sng" algn="ctr">
                      <a:noFill/>
                      <a:prstDash val="dot"/>
                      <a:round/>
                      <a:headEnd type="none" w="med" len="med"/>
                      <a:tailEnd type="none" w="med" len="med"/>
                    </a:lnT>
                    <a:solidFill>
                      <a:schemeClr val="accent6">
                        <a:lumMod val="60000"/>
                        <a:lumOff val="40000"/>
                      </a:schemeClr>
                    </a:solidFill>
                  </a:tcPr>
                </a:tc>
                <a:extLst>
                  <a:ext uri="{0D108BD9-81ED-4DB2-BD59-A6C34878D82A}">
                    <a16:rowId xmlns:a16="http://schemas.microsoft.com/office/drawing/2014/main" val="10004"/>
                  </a:ext>
                </a:extLst>
              </a:tr>
              <a:tr h="294712">
                <a:tc>
                  <a:txBody>
                    <a:bodyPr/>
                    <a:lstStyle/>
                    <a:p>
                      <a:r>
                        <a:rPr lang="en-US" sz="1100" dirty="0"/>
                        <a:t>javaee-7.0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wsAtomicTransaction-1.2</a:t>
                      </a:r>
                    </a:p>
                  </a:txBody>
                  <a:tcPr marL="121920" marR="121920" marT="60960" marB="60960">
                    <a:lnL w="28575" cap="flat" cmpd="sng" algn="ctr">
                      <a:solidFill>
                        <a:schemeClr val="tx1"/>
                      </a:solidFill>
                      <a:prstDash val="dash"/>
                      <a:round/>
                      <a:headEnd type="none" w="med" len="med"/>
                      <a:tailEnd type="none" w="med" len="med"/>
                    </a:lnL>
                    <a:solidFill>
                      <a:schemeClr val="accent6">
                        <a:lumMod val="60000"/>
                        <a:lumOff val="40000"/>
                      </a:schemeClr>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passwordUtilities-1.0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chemeClr val="accent6">
                        <a:lumMod val="60000"/>
                        <a:lumOff val="40000"/>
                      </a:schemeClr>
                    </a:solidFill>
                  </a:tcPr>
                </a:tc>
                <a:extLst>
                  <a:ext uri="{0D108BD9-81ED-4DB2-BD59-A6C34878D82A}">
                    <a16:rowId xmlns:a16="http://schemas.microsoft.com/office/drawing/2014/main" val="10005"/>
                  </a:ext>
                </a:extLst>
              </a:tr>
              <a:tr h="29471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t>javaee-8.0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chemeClr val="accent6">
                        <a:lumMod val="60000"/>
                        <a:lumOff val="40000"/>
                      </a:schemeClr>
                    </a:solidFill>
                  </a:tcPr>
                </a:tc>
                <a:tc>
                  <a:txBody>
                    <a:bodyPr/>
                    <a:lstStyle/>
                    <a:p>
                      <a:endParaRPr lang="en-US" sz="1100" dirty="0"/>
                    </a:p>
                  </a:txBody>
                  <a:tcPr marL="121920" marR="121920" marT="60960" marB="60960">
                    <a:lnL w="28575" cap="flat" cmpd="sng" algn="ctr">
                      <a:solidFill>
                        <a:schemeClr val="tx1"/>
                      </a:solidFill>
                      <a:prstDash val="dash"/>
                      <a:round/>
                      <a:headEnd type="none" w="med" len="med"/>
                      <a:tailEnd type="none" w="med" len="med"/>
                    </a:lnL>
                    <a:solidFill>
                      <a:schemeClr val="accent6">
                        <a:lumMod val="60000"/>
                        <a:lumOff val="40000"/>
                      </a:schemeClr>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wsSecurity-1.1</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chemeClr val="accent6">
                        <a:lumMod val="60000"/>
                        <a:lumOff val="40000"/>
                      </a:schemeClr>
                    </a:solidFill>
                  </a:tcPr>
                </a:tc>
                <a:extLst>
                  <a:ext uri="{0D108BD9-81ED-4DB2-BD59-A6C34878D82A}">
                    <a16:rowId xmlns:a16="http://schemas.microsoft.com/office/drawing/2014/main" val="10006"/>
                  </a:ext>
                </a:extLst>
              </a:tr>
              <a:tr h="294712">
                <a:tc>
                  <a:txBody>
                    <a:bodyPr/>
                    <a:lstStyle/>
                    <a:p>
                      <a:r>
                        <a:rPr lang="en-US" sz="1100" dirty="0"/>
                        <a:t>jakartaee-8.0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rgbClr val="F9B8A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chemeClr val="accent6">
                        <a:lumMod val="60000"/>
                        <a:lumOff val="40000"/>
                      </a:schemeClr>
                    </a:solidFill>
                  </a:tcPr>
                </a:tc>
                <a:tc>
                  <a:txBody>
                    <a:bodyPr/>
                    <a:lstStyle/>
                    <a:p>
                      <a:endParaRPr lang="en-US" sz="1100" dirty="0"/>
                    </a:p>
                  </a:txBody>
                  <a:tcPr marL="121920" marR="121920" marT="60960" marB="60960">
                    <a:lnL w="28575" cap="flat" cmpd="sng" algn="ctr">
                      <a:solidFill>
                        <a:schemeClr val="tx1"/>
                      </a:solidFill>
                      <a:prstDash val="dash"/>
                      <a:round/>
                      <a:headEnd type="none" w="med" len="med"/>
                      <a:tailEnd type="none" w="med" len="med"/>
                    </a:lnL>
                    <a:solidFill>
                      <a:schemeClr val="accent6">
                        <a:lumMod val="60000"/>
                        <a:lumOff val="40000"/>
                      </a:schemeClr>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lnB w="28575" cap="flat" cmpd="sng" algn="ctr">
                      <a:solidFill>
                        <a:schemeClr val="tx1"/>
                      </a:solidFill>
                      <a:prstDash val="dash"/>
                      <a:round/>
                      <a:headEnd type="none" w="med" len="med"/>
                      <a:tailEnd type="none" w="med" len="med"/>
                    </a:lnB>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wsSecuritySaml-1.0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chemeClr val="accent6">
                        <a:lumMod val="60000"/>
                        <a:lumOff val="40000"/>
                      </a:schemeClr>
                    </a:solidFill>
                  </a:tcPr>
                </a:tc>
                <a:extLst>
                  <a:ext uri="{0D108BD9-81ED-4DB2-BD59-A6C34878D82A}">
                    <a16:rowId xmlns:a16="http://schemas.microsoft.com/office/drawing/2014/main" val="10007"/>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bells-1.0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B w="12700" cap="flat" cmpd="sng" algn="ctr">
                      <a:noFill/>
                      <a:prstDash val="dot"/>
                      <a:round/>
                      <a:headEnd type="none" w="med" len="med"/>
                      <a:tailEnd type="none" w="med" len="med"/>
                    </a:lnB>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mpContextPropagation-1.0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lnB w="12700" cap="flat" cmpd="sng" algn="ctr">
                      <a:noFill/>
                      <a:prstDash val="dot"/>
                      <a:round/>
                      <a:headEnd type="none" w="med" len="med"/>
                      <a:tailEnd type="none" w="med" len="med"/>
                    </a:lnB>
                    <a:solidFill>
                      <a:srgbClr val="EE92D8"/>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adminCenter-1.0</a:t>
                      </a:r>
                    </a:p>
                  </a:txBody>
                  <a:tcPr marL="121920" marR="121920" marT="60960" marB="60960">
                    <a:lnL w="28575" cap="flat" cmpd="sng" algn="ctr">
                      <a:solidFill>
                        <a:schemeClr val="tx1"/>
                      </a:solidFill>
                      <a:prstDash val="dash"/>
                      <a:round/>
                      <a:headEnd type="none" w="med" len="med"/>
                      <a:tailEnd type="none" w="med" len="med"/>
                    </a:lnL>
                    <a:lnR w="28575" cap="flat" cmpd="sng" algn="ctr">
                      <a:solidFill>
                        <a:schemeClr val="tx1"/>
                      </a:solidFill>
                      <a:prstDash val="dash"/>
                      <a:round/>
                      <a:headEnd type="none" w="med" len="med"/>
                      <a:tailEnd type="none" w="med" len="med"/>
                    </a:lnR>
                    <a:lnB w="12700" cap="flat" cmpd="sng" algn="ctr">
                      <a:noFill/>
                      <a:prstDash val="dot"/>
                      <a:round/>
                      <a:headEnd type="none" w="med" len="med"/>
                      <a:tailEnd type="none" w="med" len="med"/>
                    </a:lnB>
                    <a:solidFill>
                      <a:srgbClr val="E5F4FF"/>
                    </a:solidFill>
                  </a:tcPr>
                </a:tc>
                <a:tc>
                  <a:txBody>
                    <a:bodyPr/>
                    <a:lstStyle/>
                    <a:p>
                      <a:r>
                        <a:rPr lang="en-US" sz="1100" dirty="0"/>
                        <a:t>constrainedDelegation-1.0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lnT w="28575" cap="flat" cmpd="sng" algn="ctr">
                      <a:solidFill>
                        <a:schemeClr val="tx1"/>
                      </a:solidFill>
                      <a:prstDash val="dash"/>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solidFill>
                      <a:srgbClr val="E5F4FF"/>
                    </a:solidFill>
                  </a:tcPr>
                </a:tc>
                <a:tc>
                  <a:txBody>
                    <a:bodyPr/>
                    <a:lstStyle/>
                    <a:p>
                      <a:r>
                        <a:rPr lang="en-US" sz="1100" dirty="0"/>
                        <a:t>audit-1.0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B w="12700" cap="flat" cmpd="sng" algn="ctr">
                      <a:noFill/>
                      <a:prstDash val="dot"/>
                      <a:round/>
                      <a:headEnd type="none" w="med" len="med"/>
                      <a:tailEnd type="none" w="med" len="med"/>
                    </a:lnB>
                    <a:solidFill>
                      <a:srgbClr val="E5F4FF"/>
                    </a:solidFill>
                  </a:tcPr>
                </a:tc>
                <a:extLst>
                  <a:ext uri="{0D108BD9-81ED-4DB2-BD59-A6C34878D82A}">
                    <a16:rowId xmlns:a16="http://schemas.microsoft.com/office/drawing/2014/main" val="10008"/>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concurrent-1.0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dot"/>
                      <a:round/>
                      <a:headEnd type="none" w="med" len="med"/>
                      <a:tailEnd type="none" w="med" len="med"/>
                    </a:lnT>
                    <a:solidFill>
                      <a:srgbClr val="E5F4FF"/>
                    </a:solidFill>
                  </a:tcPr>
                </a:tc>
                <a:tc>
                  <a:txBody>
                    <a:bodyPr/>
                    <a:lstStyle/>
                    <a:p>
                      <a:r>
                        <a:rPr lang="en-US" sz="1100" dirty="0"/>
                        <a:t>mpReactiveMessaging-1.0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lnT w="12700" cap="flat" cmpd="sng" algn="ctr">
                      <a:noFill/>
                      <a:prstDash val="dot"/>
                      <a:round/>
                      <a:headEnd type="none" w="med" len="med"/>
                      <a:tailEnd type="none" w="med" len="med"/>
                    </a:lnT>
                    <a:solidFill>
                      <a:srgbClr val="EE92D8"/>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collectiveMember-1.0</a:t>
                      </a:r>
                    </a:p>
                  </a:txBody>
                  <a:tcPr marL="121920" marR="121920" marT="60960" marB="60960">
                    <a:lnL w="28575" cap="flat" cmpd="sng" algn="ctr">
                      <a:solidFill>
                        <a:schemeClr val="tx1"/>
                      </a:solidFill>
                      <a:prstDash val="dash"/>
                      <a:round/>
                      <a:headEnd type="none" w="med" len="med"/>
                      <a:tailEnd type="none" w="med" len="med"/>
                    </a:lnL>
                    <a:lnR w="28575" cap="flat" cmpd="sng" algn="ctr">
                      <a:solidFill>
                        <a:schemeClr val="tx1"/>
                      </a:solidFill>
                      <a:prstDash val="dash"/>
                      <a:round/>
                      <a:headEnd type="none" w="med" len="med"/>
                      <a:tailEnd type="none" w="med" len="med"/>
                    </a:lnR>
                    <a:lnT w="12700" cap="flat" cmpd="sng" algn="ctr">
                      <a:noFill/>
                      <a:prstDash val="dot"/>
                      <a:round/>
                      <a:headEnd type="none" w="med" len="med"/>
                      <a:tailEnd type="none" w="med" len="med"/>
                    </a:lnT>
                    <a:solidFill>
                      <a:srgbClr val="E5F4FF"/>
                    </a:solidFill>
                  </a:tcPr>
                </a:tc>
                <a:tc>
                  <a:txBody>
                    <a:bodyPr/>
                    <a:lstStyle/>
                    <a:p>
                      <a:r>
                        <a:rPr lang="en-US" sz="1100" dirty="0"/>
                        <a:t>federatedRepository-1.0</a:t>
                      </a:r>
                    </a:p>
                  </a:txBody>
                  <a:tcPr marL="121920" marR="121920" marT="60960" marB="60960">
                    <a:lnL w="28575" cap="flat" cmpd="sng" algn="ctr">
                      <a:solidFill>
                        <a:schemeClr val="tx1"/>
                      </a:solidFill>
                      <a:prstDash val="dash"/>
                      <a:round/>
                      <a:headEnd type="none" w="med" len="med"/>
                      <a:tailEnd type="none" w="med" len="med"/>
                    </a:lnL>
                    <a:lnT w="12700" cap="flat" cmpd="sng" algn="ctr">
                      <a:noFill/>
                      <a:prstDash val="lgDash"/>
                      <a:round/>
                      <a:headEnd type="none" w="med" len="med"/>
                      <a:tailEnd type="none" w="med" len="med"/>
                    </a:lnT>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ldapRegistry-3.0</a:t>
                      </a:r>
                    </a:p>
                  </a:txBody>
                  <a:tcPr marL="121920" marR="121920" marT="60960" marB="60960">
                    <a:lnR w="12700" cap="flat" cmpd="sng" algn="ctr">
                      <a:noFill/>
                      <a:prstDash val="lgDash"/>
                      <a:round/>
                      <a:headEnd type="none" w="med" len="med"/>
                      <a:tailEnd type="none" w="med" len="med"/>
                    </a:lnR>
                    <a:lnT w="12700" cap="flat" cmpd="sng" algn="ctr">
                      <a:noFill/>
                      <a:prstDash val="dot"/>
                      <a:round/>
                      <a:headEnd type="none" w="med" len="med"/>
                      <a:tailEnd type="none" w="med" len="med"/>
                    </a:lnT>
                    <a:solidFill>
                      <a:srgbClr val="E5F4FF"/>
                    </a:solidFill>
                  </a:tcPr>
                </a:tc>
                <a:extLst>
                  <a:ext uri="{0D108BD9-81ED-4DB2-BD59-A6C34878D82A}">
                    <a16:rowId xmlns:a16="http://schemas.microsoft.com/office/drawing/2014/main" val="10009"/>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javaMail-1.6</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B w="12700" cap="flat" cmpd="sng" algn="ctr">
                      <a:noFill/>
                      <a:prstDash val="solid"/>
                      <a:round/>
                      <a:headEnd type="none" w="med" len="med"/>
                      <a:tailEnd type="none" w="med" len="med"/>
                    </a:lnB>
                    <a:solidFill>
                      <a:srgbClr val="E5F4FF"/>
                    </a:solidFill>
                  </a:tcPr>
                </a:tc>
                <a:tc>
                  <a:txBody>
                    <a:bodyPr/>
                    <a:lstStyle/>
                    <a:p>
                      <a:r>
                        <a:rPr lang="en-US" sz="1100" dirty="0"/>
                        <a:t>mpReactiveStreams-1.0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rgbClr val="FFFF99"/>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distributedMap-1.0</a:t>
                      </a:r>
                    </a:p>
                  </a:txBody>
                  <a:tcPr marL="121920" marR="121920" marT="60960" marB="60960">
                    <a:lnL w="28575" cap="flat" cmpd="sng" algn="ctr">
                      <a:solidFill>
                        <a:schemeClr val="tx1"/>
                      </a:solidFill>
                      <a:prstDash val="dash"/>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r>
                        <a:rPr lang="en-US" sz="1100" dirty="0"/>
                        <a:t>jwt-1.0</a:t>
                      </a:r>
                    </a:p>
                  </a:txBody>
                  <a:tcPr marL="121920" marR="121920" marT="60960" marB="60960">
                    <a:lnL w="28575" cap="flat" cmpd="sng" algn="ctr">
                      <a:solidFill>
                        <a:schemeClr val="tx1"/>
                      </a:solidFill>
                      <a:prstDash val="dash"/>
                      <a:round/>
                      <a:headEnd type="none" w="med" len="med"/>
                      <a:tailEnd type="none" w="med" len="med"/>
                    </a:lnL>
                    <a:solidFill>
                      <a:srgbClr val="E5F4FF"/>
                    </a:solidFill>
                  </a:tcPr>
                </a:tc>
                <a:tc>
                  <a:txBody>
                    <a:bodyPr/>
                    <a:lstStyle/>
                    <a:p>
                      <a:r>
                        <a:rPr lang="en-US" sz="1100" dirty="0"/>
                        <a:t>oauth-2.0</a:t>
                      </a:r>
                    </a:p>
                  </a:txBody>
                  <a:tcPr marL="121920" marR="121920" marT="60960" marB="60960">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0"/>
                  </a:ext>
                </a:extLst>
              </a:tr>
              <a:tr h="294712">
                <a:tc>
                  <a:txBody>
                    <a:bodyPr/>
                    <a:lstStyle/>
                    <a:p>
                      <a:r>
                        <a:rPr lang="en-US" sz="1100" dirty="0"/>
                        <a:t>jaxb-2.2</a:t>
                      </a:r>
                    </a:p>
                  </a:txBody>
                  <a:tcPr marL="121920" marR="121920" marT="60960" marB="60960">
                    <a:lnL w="12700" cap="flat" cmpd="sng" algn="ctr">
                      <a:noFill/>
                      <a:prstDash val="lg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opentracing-1.3</a:t>
                      </a:r>
                    </a:p>
                  </a:txBody>
                  <a:tcPr marL="121920" marR="121920" marT="60960" marB="60960">
                    <a:lnL w="12700" cap="flat" cmpd="sng" algn="ctr">
                      <a:noFill/>
                      <a:prstDash val="solid"/>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eventLogging-1.0</a:t>
                      </a:r>
                    </a:p>
                  </a:txBody>
                  <a:tcPr marL="121920" marR="121920" marT="60960" marB="60960">
                    <a:lnL w="28575" cap="flat" cmpd="sng" algn="ctr">
                      <a:solidFill>
                        <a:schemeClr val="tx1"/>
                      </a:solidFill>
                      <a:prstDash val="dash"/>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r>
                        <a:rPr lang="en-US" sz="1100" dirty="0"/>
                        <a:t>jwtSso-1.0</a:t>
                      </a:r>
                    </a:p>
                  </a:txBody>
                  <a:tcPr marL="121920" marR="121920" marT="60960" marB="60960">
                    <a:lnL w="28575" cap="flat" cmpd="sng" algn="ctr">
                      <a:solidFill>
                        <a:schemeClr val="tx1"/>
                      </a:solidFill>
                      <a:prstDash val="dash"/>
                      <a:round/>
                      <a:headEnd type="none" w="med" len="med"/>
                      <a:tailEnd type="none" w="med" len="med"/>
                    </a:lnL>
                    <a:lnB w="28575" cap="flat" cmpd="sng" algn="ctr">
                      <a:solidFill>
                        <a:schemeClr val="tx1"/>
                      </a:solidFill>
                      <a:prstDash val="dash"/>
                      <a:round/>
                      <a:headEnd type="none" w="med" len="med"/>
                      <a:tailEnd type="none" w="med" len="med"/>
                    </a:lnB>
                    <a:solidFill>
                      <a:srgbClr val="E5F4FF"/>
                    </a:solidFill>
                  </a:tcPr>
                </a:tc>
                <a:tc>
                  <a:txBody>
                    <a:bodyPr/>
                    <a:lstStyle/>
                    <a:p>
                      <a:r>
                        <a:rPr lang="en-US" sz="1100" dirty="0"/>
                        <a:t>openid-2.0</a:t>
                      </a:r>
                    </a:p>
                  </a:txBody>
                  <a:tcPr marL="121920" marR="121920" marT="60960" marB="60960">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1"/>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jdbc-4.3</a:t>
                      </a:r>
                    </a:p>
                  </a:txBody>
                  <a:tcPr marL="121920" marR="121920" marT="60960" marB="60960">
                    <a:lnL w="12700" cap="flat" cmpd="sng" algn="ctr">
                      <a:noFill/>
                      <a:prstDash val="lgDash"/>
                      <a:round/>
                      <a:headEnd type="none" w="med" len="med"/>
                      <a:tailEnd type="none" w="med" len="med"/>
                    </a:lnL>
                    <a:lnR w="12700" cap="flat" cmpd="sng" algn="ctr">
                      <a:noFill/>
                      <a:prstDash val="solid"/>
                      <a:round/>
                      <a:headEnd type="none" w="med" len="med"/>
                      <a:tailEnd type="none" w="med" len="med"/>
                    </a:ln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osgiConsole-1.0</a:t>
                      </a:r>
                    </a:p>
                  </a:txBody>
                  <a:tcPr marL="121920" marR="121920" marT="60960" marB="60960">
                    <a:lnL w="12700" cap="flat" cmpd="sng" algn="ctr">
                      <a:noFill/>
                      <a:prstDash val="solid"/>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logstashCollector-1.0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sessionDatabase-1.0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lnT w="28575" cap="flat" cmpd="sng" algn="ctr">
                      <a:solidFill>
                        <a:schemeClr val="tx1"/>
                      </a:solidFill>
                      <a:prstDash val="dash"/>
                      <a:round/>
                      <a:headEnd type="none" w="med" len="med"/>
                      <a:tailEnd type="none" w="med" len="med"/>
                    </a:lnT>
                    <a:lnB w="12700" cap="flat" cmpd="sng" algn="ctr">
                      <a:noFill/>
                      <a:prstDash val="lgDash"/>
                      <a:round/>
                      <a:headEnd type="none" w="med" len="med"/>
                      <a:tailEnd type="none" w="med" len="med"/>
                    </a:lnB>
                    <a:solidFill>
                      <a:srgbClr val="E5F4FF"/>
                    </a:solidFill>
                  </a:tcPr>
                </a:tc>
                <a:tc>
                  <a:txBody>
                    <a:bodyPr/>
                    <a:lstStyle/>
                    <a:p>
                      <a:r>
                        <a:rPr lang="en-US" sz="1100" dirty="0"/>
                        <a:t>openidConnectClient-1.0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2"/>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jpaContainer-2.2</a:t>
                      </a:r>
                    </a:p>
                  </a:txBody>
                  <a:tcPr marL="121920" marR="121920" marT="60960" marB="60960">
                    <a:lnL w="12700" cap="flat" cmpd="sng" algn="ctr">
                      <a:noFill/>
                      <a:prstDash val="lgDash"/>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E5F4FF"/>
                    </a:solidFill>
                  </a:tcPr>
                </a:tc>
                <a:tc>
                  <a:txBody>
                    <a:bodyPr/>
                    <a:lstStyle/>
                    <a:p>
                      <a:r>
                        <a:rPr lang="en-US" sz="1100" dirty="0"/>
                        <a:t>springBoot-2.0</a:t>
                      </a:r>
                    </a:p>
                  </a:txBody>
                  <a:tcPr marL="121920" marR="121920" marT="60960" marB="60960">
                    <a:lnL w="12700" cap="flat" cmpd="sng" algn="ctr">
                      <a:noFill/>
                      <a:prstDash val="solid"/>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monitor-1.0</a:t>
                      </a:r>
                    </a:p>
                  </a:txBody>
                  <a:tcPr marL="121920" marR="121920" marT="60960" marB="60960">
                    <a:lnL w="28575" cap="flat" cmpd="sng" algn="ctr">
                      <a:solidFill>
                        <a:schemeClr val="tx1"/>
                      </a:solidFill>
                      <a:prstDash val="dash"/>
                      <a:round/>
                      <a:headEnd type="none" w="med" len="med"/>
                      <a:tailEnd type="none" w="med" len="med"/>
                    </a:lnL>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webCache-1.0</a:t>
                      </a:r>
                    </a:p>
                  </a:txBody>
                  <a:tcPr marL="121920" marR="121920" marT="60960" marB="60960">
                    <a:lnR w="28575" cap="flat" cmpd="sng" algn="ctr">
                      <a:solidFill>
                        <a:schemeClr val="tx1"/>
                      </a:solidFill>
                      <a:prstDash val="dash"/>
                      <a:round/>
                      <a:headEnd type="none" w="med" len="med"/>
                      <a:tailEnd type="none" w="med" len="med"/>
                    </a:lnR>
                    <a:lnT w="12700" cap="flat" cmpd="sng" algn="ctr">
                      <a:noFill/>
                      <a:prstDash val="lgDash"/>
                      <a:round/>
                      <a:headEnd type="none" w="med" len="med"/>
                      <a:tailEnd type="none" w="med" len="med"/>
                    </a:lnT>
                    <a:solidFill>
                      <a:srgbClr val="E5F4FF"/>
                    </a:solidFill>
                  </a:tcPr>
                </a:tc>
                <a:tc>
                  <a:txBody>
                    <a:bodyPr/>
                    <a:lstStyle/>
                    <a:p>
                      <a:r>
                        <a:rPr lang="en-US" sz="1100" dirty="0"/>
                        <a:t>openidConnectServer-1.0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3"/>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jsfContainer-2.3</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solid"/>
                      <a:round/>
                      <a:headEnd type="none" w="med" len="med"/>
                      <a:tailEnd type="none" w="med" len="med"/>
                    </a:lnT>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webProfile-7.0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openapi-3.1</a:t>
                      </a:r>
                    </a:p>
                  </a:txBody>
                  <a:tcPr marL="121920" marR="121920" marT="60960" marB="60960">
                    <a:lnL w="28575" cap="flat" cmpd="sng" algn="ctr">
                      <a:solidFill>
                        <a:schemeClr val="tx1"/>
                      </a:solidFill>
                      <a:prstDash val="dash"/>
                      <a:round/>
                      <a:headEnd type="none" w="med" len="med"/>
                      <a:tailEnd type="none" w="med" len="med"/>
                    </a:lnL>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R w="28575" cap="flat" cmpd="sng" algn="ctr">
                      <a:solidFill>
                        <a:schemeClr val="tx1"/>
                      </a:solidFill>
                      <a:prstDash val="dash"/>
                      <a:round/>
                      <a:headEnd type="none" w="med" len="med"/>
                      <a:tailEnd type="none" w="med" len="med"/>
                    </a:lnR>
                    <a:solidFill>
                      <a:srgbClr val="E5F4FF"/>
                    </a:solidFill>
                  </a:tcPr>
                </a:tc>
                <a:tc>
                  <a:txBody>
                    <a:bodyPr/>
                    <a:lstStyle/>
                    <a:p>
                      <a:r>
                        <a:rPr lang="en-US" sz="1100" dirty="0"/>
                        <a:t>samlWeb-2.0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4"/>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json-1.0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rgbClr val="E5F4FF"/>
                    </a:solidFill>
                  </a:tcPr>
                </a:tc>
                <a:tc>
                  <a:txBody>
                    <a:bodyPr/>
                    <a:lstStyle/>
                    <a:p>
                      <a:r>
                        <a:rPr lang="en-US" sz="1100" dirty="0"/>
                        <a:t>webProfile-8.0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requestTiming-1.0</a:t>
                      </a:r>
                    </a:p>
                  </a:txBody>
                  <a:tcPr marL="121920" marR="121920" marT="60960" marB="60960">
                    <a:lnL w="28575" cap="flat" cmpd="sng" algn="ctr">
                      <a:solidFill>
                        <a:schemeClr val="tx1"/>
                      </a:solidFill>
                      <a:prstDash val="dash"/>
                      <a:round/>
                      <a:headEnd type="none" w="med" len="med"/>
                      <a:tailEnd type="none" w="med" len="med"/>
                    </a:lnL>
                    <a:solidFill>
                      <a:srgbClr val="E5F4FF"/>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solidFill>
                      <a:srgbClr val="E5F4FF"/>
                    </a:solidFill>
                  </a:tcPr>
                </a:tc>
                <a:tc>
                  <a:txBody>
                    <a:bodyPr/>
                    <a:lstStyle/>
                    <a:p>
                      <a:r>
                        <a:rPr lang="en-US" sz="1100" dirty="0"/>
                        <a:t>scim-1.0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5"/>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jsonbContainer-1.0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rgbClr val="E5F4FF"/>
                    </a:solidFill>
                  </a:tcPr>
                </a:tc>
                <a:tc>
                  <a:txBody>
                    <a:bodyPr/>
                    <a:lstStyle/>
                    <a:p>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usageMetering-1.0</a:t>
                      </a:r>
                    </a:p>
                  </a:txBody>
                  <a:tcPr marL="121920" marR="121920" marT="60960" marB="60960">
                    <a:lnL w="28575" cap="flat" cmpd="sng" algn="ctr">
                      <a:solidFill>
                        <a:schemeClr val="tx1"/>
                      </a:solidFill>
                      <a:prstDash val="dash"/>
                      <a:round/>
                      <a:headEnd type="none" w="med" len="med"/>
                      <a:tailEnd type="none" w="med" len="med"/>
                    </a:lnL>
                    <a:solidFill>
                      <a:srgbClr val="E5F4FF"/>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solidFill>
                      <a:srgbClr val="E5F4FF"/>
                    </a:solidFill>
                  </a:tcPr>
                </a:tc>
                <a:tc>
                  <a:txBody>
                    <a:bodyPr/>
                    <a:lstStyle/>
                    <a:p>
                      <a:r>
                        <a:rPr lang="en-US" sz="1100" dirty="0"/>
                        <a:t>socialLogin-1.0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6"/>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jsonpContainer-1.1</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rgbClr val="E5F4FF"/>
                    </a:solidFill>
                  </a:tcPr>
                </a:tc>
                <a:tc>
                  <a:txBody>
                    <a:bodyPr/>
                    <a:lstStyle/>
                    <a:p>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restConnector-2.0</a:t>
                      </a:r>
                    </a:p>
                  </a:txBody>
                  <a:tcPr marL="121920" marR="121920" marT="60960" marB="60960">
                    <a:lnL w="28575" cap="flat" cmpd="sng" algn="ctr">
                      <a:solidFill>
                        <a:schemeClr val="tx1"/>
                      </a:solidFill>
                      <a:prstDash val="dash"/>
                      <a:round/>
                      <a:headEnd type="none" w="med" len="med"/>
                      <a:tailEnd type="none" w="med" len="med"/>
                    </a:lnL>
                    <a:solidFill>
                      <a:srgbClr val="E5F4FF"/>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solidFill>
                      <a:srgbClr val="E5F4FF"/>
                    </a:solidFill>
                  </a:tcPr>
                </a:tc>
                <a:tc>
                  <a:txBody>
                    <a:bodyPr/>
                    <a:lstStyle/>
                    <a:p>
                      <a:r>
                        <a:rPr lang="en-US" sz="1100" dirty="0"/>
                        <a:t>spnego-1.0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7"/>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microProfile-3.2</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B w="12700" cap="flat" cmpd="sng" algn="ctr">
                      <a:noFill/>
                      <a:prstDash val="lgDash"/>
                      <a:round/>
                      <a:headEnd type="none" w="med" len="med"/>
                      <a:tailEnd type="none" w="med" len="med"/>
                    </a:lnB>
                    <a:solidFill>
                      <a:srgbClr val="F9B8AF"/>
                    </a:solidFill>
                  </a:tcPr>
                </a:tc>
                <a:tc>
                  <a:txBody>
                    <a:bodyPr/>
                    <a:lstStyle/>
                    <a:p>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lnB w="12700" cap="flat" cmpd="sng" algn="ctr">
                      <a:noFill/>
                      <a:prstDash val="lgDash"/>
                      <a:round/>
                      <a:headEnd type="none" w="med" len="med"/>
                      <a:tailEnd type="none" w="med" len="med"/>
                    </a:lnB>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sessionCache-1.0</a:t>
                      </a:r>
                    </a:p>
                  </a:txBody>
                  <a:tcPr marL="121920" marR="121920" marT="60960" marB="60960">
                    <a:lnL w="28575" cap="flat" cmpd="sng" algn="ctr">
                      <a:solidFill>
                        <a:schemeClr val="tx1"/>
                      </a:solidFill>
                      <a:prstDash val="dash"/>
                      <a:round/>
                      <a:headEnd type="none" w="med" len="med"/>
                      <a:tailEnd type="none" w="med" len="med"/>
                    </a:lnL>
                    <a:solidFill>
                      <a:srgbClr val="E5F4FF"/>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solidFill>
                      <a:srgbClr val="E5F4FF"/>
                    </a:solidFill>
                  </a:tcPr>
                </a:tc>
                <a:tc>
                  <a:txBody>
                    <a:bodyPr/>
                    <a:lstStyle/>
                    <a:p>
                      <a:r>
                        <a:rPr lang="en-US" sz="1100" dirty="0"/>
                        <a:t>transportSecurity-1.0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lnB w="12700" cap="flat" cmpd="sng" algn="ctr">
                      <a:noFill/>
                      <a:prstDash val="lgDash"/>
                      <a:round/>
                      <a:headEnd type="none" w="med" len="med"/>
                      <a:tailEnd type="none" w="med" len="med"/>
                    </a:lnB>
                    <a:solidFill>
                      <a:srgbClr val="E5F4FF"/>
                    </a:solidFill>
                  </a:tcPr>
                </a:tc>
                <a:extLst>
                  <a:ext uri="{0D108BD9-81ED-4DB2-BD59-A6C34878D82A}">
                    <a16:rowId xmlns:a16="http://schemas.microsoft.com/office/drawing/2014/main" val="10018"/>
                  </a:ext>
                </a:extLst>
              </a:tr>
            </a:tbl>
          </a:graphicData>
        </a:graphic>
      </p:graphicFrame>
      <p:grpSp>
        <p:nvGrpSpPr>
          <p:cNvPr id="24" name="Group 23"/>
          <p:cNvGrpSpPr/>
          <p:nvPr/>
        </p:nvGrpSpPr>
        <p:grpSpPr>
          <a:xfrm>
            <a:off x="124081" y="1700029"/>
            <a:ext cx="1003283" cy="1627179"/>
            <a:chOff x="93060" y="1700029"/>
            <a:chExt cx="752462" cy="1627179"/>
          </a:xfrm>
        </p:grpSpPr>
        <p:sp>
          <p:nvSpPr>
            <p:cNvPr id="8" name="Rounded Rectangle 7"/>
            <p:cNvSpPr/>
            <p:nvPr/>
          </p:nvSpPr>
          <p:spPr>
            <a:xfrm>
              <a:off x="95714" y="1700029"/>
              <a:ext cx="749808" cy="310896"/>
            </a:xfrm>
            <a:prstGeom prst="roundRect">
              <a:avLst/>
            </a:prstGeom>
            <a:solidFill>
              <a:schemeClr val="accent6">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867" dirty="0" err="1">
                  <a:solidFill>
                    <a:srgbClr val="FFFFFF"/>
                  </a:solidFill>
                  <a:latin typeface="Arial"/>
                </a:rPr>
                <a:t>zOS</a:t>
              </a:r>
              <a:endParaRPr lang="en-US" sz="1867" dirty="0">
                <a:solidFill>
                  <a:srgbClr val="FFFFFF"/>
                </a:solidFill>
                <a:latin typeface="Arial"/>
              </a:endParaRPr>
            </a:p>
          </p:txBody>
        </p:sp>
        <p:sp>
          <p:nvSpPr>
            <p:cNvPr id="9" name="Rounded Rectangle 8"/>
            <p:cNvSpPr/>
            <p:nvPr/>
          </p:nvSpPr>
          <p:spPr>
            <a:xfrm>
              <a:off x="93712" y="2133328"/>
              <a:ext cx="749808" cy="310896"/>
            </a:xfrm>
            <a:prstGeom prst="roundRect">
              <a:avLst/>
            </a:prstGeom>
            <a:solidFill>
              <a:schemeClr val="accent6">
                <a:lumMod val="7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867" dirty="0">
                  <a:solidFill>
                    <a:srgbClr val="FFFFFF"/>
                  </a:solidFill>
                  <a:latin typeface="Arial"/>
                </a:rPr>
                <a:t>ND</a:t>
              </a:r>
            </a:p>
          </p:txBody>
        </p:sp>
        <p:sp>
          <p:nvSpPr>
            <p:cNvPr id="10" name="Rounded Rectangle 9"/>
            <p:cNvSpPr/>
            <p:nvPr/>
          </p:nvSpPr>
          <p:spPr>
            <a:xfrm>
              <a:off x="93060" y="3016312"/>
              <a:ext cx="749808" cy="310896"/>
            </a:xfrm>
            <a:prstGeom prst="roundRect">
              <a:avLst/>
            </a:prstGeom>
            <a:solidFill>
              <a:schemeClr val="accent6">
                <a:lumMod val="20000"/>
                <a:lumOff val="8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867" dirty="0">
                  <a:solidFill>
                    <a:prstClr val="black"/>
                  </a:solidFill>
                  <a:latin typeface="Arial"/>
                </a:rPr>
                <a:t>Core</a:t>
              </a:r>
            </a:p>
          </p:txBody>
        </p:sp>
        <p:sp>
          <p:nvSpPr>
            <p:cNvPr id="11" name="Rounded Rectangle 10"/>
            <p:cNvSpPr/>
            <p:nvPr/>
          </p:nvSpPr>
          <p:spPr>
            <a:xfrm>
              <a:off x="93060" y="2565755"/>
              <a:ext cx="749808" cy="310896"/>
            </a:xfrm>
            <a:prstGeom prst="roundRect">
              <a:avLst/>
            </a:prstGeom>
            <a:solidFill>
              <a:schemeClr val="accent6">
                <a:lumMod val="60000"/>
                <a:lumOff val="4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867" dirty="0">
                  <a:solidFill>
                    <a:prstClr val="black"/>
                  </a:solidFill>
                  <a:latin typeface="Arial"/>
                </a:rPr>
                <a:t>Base</a:t>
              </a:r>
            </a:p>
          </p:txBody>
        </p:sp>
      </p:grpSp>
      <p:grpSp>
        <p:nvGrpSpPr>
          <p:cNvPr id="38" name="Group 37"/>
          <p:cNvGrpSpPr/>
          <p:nvPr/>
        </p:nvGrpSpPr>
        <p:grpSpPr>
          <a:xfrm>
            <a:off x="124081" y="3572552"/>
            <a:ext cx="999744" cy="582837"/>
            <a:chOff x="93061" y="2679414"/>
            <a:chExt cx="749808" cy="437128"/>
          </a:xfrm>
        </p:grpSpPr>
        <p:sp>
          <p:nvSpPr>
            <p:cNvPr id="43" name="Rounded Rectangle 42"/>
            <p:cNvSpPr/>
            <p:nvPr/>
          </p:nvSpPr>
          <p:spPr>
            <a:xfrm>
              <a:off x="93061" y="2679414"/>
              <a:ext cx="749808" cy="437128"/>
            </a:xfrm>
            <a:prstGeom prst="roundRect">
              <a:avLst/>
            </a:prstGeom>
            <a:solidFill>
              <a:srgbClr val="FFFFF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333">
                  <a:solidFill>
                    <a:prstClr val="black"/>
                  </a:solidFill>
                  <a:latin typeface="Arial"/>
                </a:rPr>
                <a:t>Open Liberty </a:t>
              </a:r>
              <a:endParaRPr lang="en-US" sz="1333">
                <a:solidFill>
                  <a:srgbClr val="00B050"/>
                </a:solidFill>
                <a:latin typeface="Arial"/>
              </a:endParaRPr>
            </a:p>
          </p:txBody>
        </p:sp>
        <p:pic>
          <p:nvPicPr>
            <p:cNvPr id="70" name="Picture 6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395" y="2759074"/>
              <a:ext cx="153971" cy="153971"/>
            </a:xfrm>
            <a:prstGeom prst="rect">
              <a:avLst/>
            </a:prstGeom>
          </p:spPr>
        </p:pic>
      </p:grpSp>
      <p:grpSp>
        <p:nvGrpSpPr>
          <p:cNvPr id="36" name="Group 35"/>
          <p:cNvGrpSpPr/>
          <p:nvPr/>
        </p:nvGrpSpPr>
        <p:grpSpPr>
          <a:xfrm>
            <a:off x="3473715" y="1893117"/>
            <a:ext cx="7906700" cy="5032416"/>
            <a:chOff x="2601691" y="1616814"/>
            <a:chExt cx="5930025" cy="3774312"/>
          </a:xfrm>
        </p:grpSpPr>
        <p:sp>
          <p:nvSpPr>
            <p:cNvPr id="45" name="Rounded Rectangle 44"/>
            <p:cNvSpPr/>
            <p:nvPr/>
          </p:nvSpPr>
          <p:spPr>
            <a:xfrm>
              <a:off x="2601691" y="4951308"/>
              <a:ext cx="1018095" cy="439818"/>
            </a:xfrm>
            <a:prstGeom prst="roundRect">
              <a:avLst/>
            </a:pr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467" dirty="0">
                  <a:solidFill>
                    <a:prstClr val="black"/>
                  </a:solidFill>
                  <a:latin typeface="Arial"/>
                </a:rPr>
                <a:t>APIs</a:t>
              </a:r>
            </a:p>
          </p:txBody>
        </p:sp>
        <p:sp>
          <p:nvSpPr>
            <p:cNvPr id="48" name="Rounded Rectangle 47"/>
            <p:cNvSpPr/>
            <p:nvPr/>
          </p:nvSpPr>
          <p:spPr>
            <a:xfrm>
              <a:off x="7513621" y="1616814"/>
              <a:ext cx="1018095" cy="439818"/>
            </a:xfrm>
            <a:prstGeom prst="roundRect">
              <a:avLst/>
            </a:pr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467">
                  <a:solidFill>
                    <a:prstClr val="black"/>
                  </a:solidFill>
                  <a:latin typeface="Arial"/>
                </a:rPr>
                <a:t>Security</a:t>
              </a:r>
              <a:endParaRPr lang="en-US" sz="1467" dirty="0">
                <a:solidFill>
                  <a:prstClr val="black"/>
                </a:solidFill>
                <a:latin typeface="Arial"/>
              </a:endParaRPr>
            </a:p>
          </p:txBody>
        </p:sp>
        <p:sp>
          <p:nvSpPr>
            <p:cNvPr id="49" name="Rounded Rectangle 48"/>
            <p:cNvSpPr/>
            <p:nvPr/>
          </p:nvSpPr>
          <p:spPr>
            <a:xfrm>
              <a:off x="5684081" y="1950333"/>
              <a:ext cx="1018095" cy="439818"/>
            </a:xfrm>
            <a:prstGeom prst="roundRect">
              <a:avLst/>
            </a:pr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467">
                  <a:solidFill>
                    <a:prstClr val="black"/>
                  </a:solidFill>
                  <a:latin typeface="Arial"/>
                </a:rPr>
                <a:t>Operations</a:t>
              </a:r>
              <a:endParaRPr lang="en-US" sz="1467" dirty="0">
                <a:solidFill>
                  <a:prstClr val="black"/>
                </a:solidFill>
                <a:latin typeface="Arial"/>
              </a:endParaRPr>
            </a:p>
          </p:txBody>
        </p:sp>
      </p:grpSp>
      <p:grpSp>
        <p:nvGrpSpPr>
          <p:cNvPr id="18" name="Group 17">
            <a:extLst>
              <a:ext uri="{FF2B5EF4-FFF2-40B4-BE49-F238E27FC236}">
                <a16:creationId xmlns:a16="http://schemas.microsoft.com/office/drawing/2014/main" id="{050E6934-BFBB-0549-96ED-E29412345536}"/>
              </a:ext>
            </a:extLst>
          </p:cNvPr>
          <p:cNvGrpSpPr/>
          <p:nvPr/>
        </p:nvGrpSpPr>
        <p:grpSpPr>
          <a:xfrm>
            <a:off x="113019" y="4547499"/>
            <a:ext cx="1007315" cy="2117432"/>
            <a:chOff x="84764" y="3410624"/>
            <a:chExt cx="755486" cy="1588074"/>
          </a:xfrm>
        </p:grpSpPr>
        <p:sp>
          <p:nvSpPr>
            <p:cNvPr id="97" name="Rounded Rectangle 96">
              <a:extLst>
                <a:ext uri="{FF2B5EF4-FFF2-40B4-BE49-F238E27FC236}">
                  <a16:creationId xmlns:a16="http://schemas.microsoft.com/office/drawing/2014/main" id="{0244C3BF-7261-B348-94AB-04422F8C3ECB}"/>
                </a:ext>
              </a:extLst>
            </p:cNvPr>
            <p:cNvSpPr/>
            <p:nvPr/>
          </p:nvSpPr>
          <p:spPr>
            <a:xfrm>
              <a:off x="90442" y="3410624"/>
              <a:ext cx="749808" cy="355107"/>
            </a:xfrm>
            <a:prstGeom prst="roundRect">
              <a:avLst/>
            </a:prstGeom>
            <a:solidFill>
              <a:srgbClr val="F9B8A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600" dirty="0">
                  <a:solidFill>
                    <a:prstClr val="black"/>
                  </a:solidFill>
                  <a:latin typeface="Arial"/>
                </a:rPr>
                <a:t>New in 4Q19</a:t>
              </a:r>
            </a:p>
          </p:txBody>
        </p:sp>
        <p:sp>
          <p:nvSpPr>
            <p:cNvPr id="98" name="Rounded Rectangle 97">
              <a:extLst>
                <a:ext uri="{FF2B5EF4-FFF2-40B4-BE49-F238E27FC236}">
                  <a16:creationId xmlns:a16="http://schemas.microsoft.com/office/drawing/2014/main" id="{A99BBF32-C2F9-A24F-A638-DC73F3AB124E}"/>
                </a:ext>
              </a:extLst>
            </p:cNvPr>
            <p:cNvSpPr/>
            <p:nvPr/>
          </p:nvSpPr>
          <p:spPr>
            <a:xfrm>
              <a:off x="84764" y="4643591"/>
              <a:ext cx="749808" cy="355107"/>
            </a:xfrm>
            <a:prstGeom prst="roundRect">
              <a:avLst/>
            </a:prstGeom>
            <a:solidFill>
              <a:srgbClr val="91F1B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600" dirty="0">
                  <a:solidFill>
                    <a:prstClr val="black"/>
                  </a:solidFill>
                  <a:latin typeface="Arial"/>
                </a:rPr>
                <a:t>New in 1Q20</a:t>
              </a:r>
            </a:p>
          </p:txBody>
        </p:sp>
        <p:sp>
          <p:nvSpPr>
            <p:cNvPr id="99" name="Rounded Rectangle 98">
              <a:extLst>
                <a:ext uri="{FF2B5EF4-FFF2-40B4-BE49-F238E27FC236}">
                  <a16:creationId xmlns:a16="http://schemas.microsoft.com/office/drawing/2014/main" id="{98E0E4CA-C894-4B43-8B01-99A4C3999F76}"/>
                </a:ext>
              </a:extLst>
            </p:cNvPr>
            <p:cNvSpPr/>
            <p:nvPr/>
          </p:nvSpPr>
          <p:spPr>
            <a:xfrm>
              <a:off x="84764" y="4230219"/>
              <a:ext cx="749808" cy="355107"/>
            </a:xfrm>
            <a:prstGeom prst="roundRect">
              <a:avLst/>
            </a:prstGeom>
            <a:solidFill>
              <a:srgbClr val="FFFF99"/>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600" dirty="0">
                  <a:solidFill>
                    <a:prstClr val="black"/>
                  </a:solidFill>
                  <a:latin typeface="Arial"/>
                </a:rPr>
                <a:t>New in 2Q19</a:t>
              </a:r>
            </a:p>
          </p:txBody>
        </p:sp>
        <p:sp>
          <p:nvSpPr>
            <p:cNvPr id="100" name="Rounded Rectangle 99">
              <a:extLst>
                <a:ext uri="{FF2B5EF4-FFF2-40B4-BE49-F238E27FC236}">
                  <a16:creationId xmlns:a16="http://schemas.microsoft.com/office/drawing/2014/main" id="{C3856C85-D301-C64F-A27D-947DDAFB94B6}"/>
                </a:ext>
              </a:extLst>
            </p:cNvPr>
            <p:cNvSpPr/>
            <p:nvPr/>
          </p:nvSpPr>
          <p:spPr>
            <a:xfrm>
              <a:off x="90442" y="3816847"/>
              <a:ext cx="749808" cy="355107"/>
            </a:xfrm>
            <a:prstGeom prst="roundRect">
              <a:avLst/>
            </a:prstGeom>
            <a:solidFill>
              <a:srgbClr val="EE92D8"/>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600" dirty="0">
                  <a:solidFill>
                    <a:prstClr val="black"/>
                  </a:solidFill>
                  <a:latin typeface="Arial"/>
                </a:rPr>
                <a:t>New in 3Q19</a:t>
              </a:r>
            </a:p>
          </p:txBody>
        </p:sp>
      </p:grpSp>
      <p:grpSp>
        <p:nvGrpSpPr>
          <p:cNvPr id="4" name="Group 3">
            <a:extLst>
              <a:ext uri="{FF2B5EF4-FFF2-40B4-BE49-F238E27FC236}">
                <a16:creationId xmlns:a16="http://schemas.microsoft.com/office/drawing/2014/main" id="{F5D3CAA9-8A68-734D-B0B0-11E451F1B563}"/>
              </a:ext>
            </a:extLst>
          </p:cNvPr>
          <p:cNvGrpSpPr/>
          <p:nvPr/>
        </p:nvGrpSpPr>
        <p:grpSpPr>
          <a:xfrm>
            <a:off x="3012183" y="2313175"/>
            <a:ext cx="8692163" cy="4333460"/>
            <a:chOff x="2259137" y="1734881"/>
            <a:chExt cx="6519122" cy="3250095"/>
          </a:xfrm>
        </p:grpSpPr>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177185"/>
              <a:ext cx="153971" cy="153971"/>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619489"/>
              <a:ext cx="153971" cy="153971"/>
            </a:xfrm>
            <a:prstGeom prst="rect">
              <a:avLst/>
            </a:prstGeom>
          </p:spPr>
        </p:pic>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167553"/>
              <a:ext cx="153971" cy="153971"/>
            </a:xfrm>
            <a:prstGeom prst="rect">
              <a:avLst/>
            </a:prstGeom>
          </p:spPr>
        </p:pic>
        <p:pic>
          <p:nvPicPr>
            <p:cNvPr id="55" name="Picture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504097"/>
              <a:ext cx="153971" cy="153971"/>
            </a:xfrm>
            <a:prstGeom prst="rect">
              <a:avLst/>
            </a:prstGeom>
          </p:spPr>
        </p:pic>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725249"/>
              <a:ext cx="153971" cy="153971"/>
            </a:xfrm>
            <a:prstGeom prst="rect">
              <a:avLst/>
            </a:prstGeom>
          </p:spPr>
        </p:pic>
        <p:pic>
          <p:nvPicPr>
            <p:cNvPr id="57" name="Picture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609857"/>
              <a:ext cx="153971" cy="153971"/>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946401"/>
              <a:ext cx="153971" cy="153971"/>
            </a:xfrm>
            <a:prstGeom prst="rect">
              <a:avLst/>
            </a:prstGeom>
          </p:spPr>
        </p:pic>
        <p:pic>
          <p:nvPicPr>
            <p:cNvPr id="59" name="Picture 5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501811"/>
              <a:ext cx="153971" cy="153971"/>
            </a:xfrm>
            <a:prstGeom prst="rect">
              <a:avLst/>
            </a:prstGeom>
          </p:spPr>
        </p:pic>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840641"/>
              <a:ext cx="153971" cy="153971"/>
            </a:xfrm>
            <a:prstGeom prst="rect">
              <a:avLst/>
            </a:prstGeom>
          </p:spPr>
        </p:pic>
        <p:pic>
          <p:nvPicPr>
            <p:cNvPr id="61" name="Picture 6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282945"/>
              <a:ext cx="153971" cy="153971"/>
            </a:xfrm>
            <a:prstGeom prst="rect">
              <a:avLst/>
            </a:prstGeom>
          </p:spPr>
        </p:pic>
        <p:pic>
          <p:nvPicPr>
            <p:cNvPr id="62" name="Picture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4167552"/>
              <a:ext cx="153971" cy="153971"/>
            </a:xfrm>
            <a:prstGeom prst="rect">
              <a:avLst/>
            </a:prstGeom>
          </p:spPr>
        </p:pic>
        <p:pic>
          <p:nvPicPr>
            <p:cNvPr id="63" name="Pictur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3720573"/>
              <a:ext cx="153971" cy="153971"/>
            </a:xfrm>
            <a:prstGeom prst="rect">
              <a:avLst/>
            </a:prstGeom>
          </p:spPr>
        </p:pic>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2844256"/>
              <a:ext cx="153971" cy="153971"/>
            </a:xfrm>
            <a:prstGeom prst="rect">
              <a:avLst/>
            </a:prstGeom>
          </p:spPr>
        </p:pic>
        <p:pic>
          <p:nvPicPr>
            <p:cNvPr id="65" name="Picture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3063608"/>
              <a:ext cx="153971" cy="153971"/>
            </a:xfrm>
            <a:prstGeom prst="rect">
              <a:avLst/>
            </a:prstGeom>
          </p:spPr>
        </p:pic>
        <p:pic>
          <p:nvPicPr>
            <p:cNvPr id="66" name="Picture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8" y="3721665"/>
              <a:ext cx="153971" cy="153971"/>
            </a:xfrm>
            <a:prstGeom prst="rect">
              <a:avLst/>
            </a:prstGeom>
          </p:spPr>
        </p:pic>
        <p:pic>
          <p:nvPicPr>
            <p:cNvPr id="67" name="Picture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6" y="4829511"/>
              <a:ext cx="153971" cy="153971"/>
            </a:xfrm>
            <a:prstGeom prst="rect">
              <a:avLst/>
            </a:prstGeom>
          </p:spPr>
        </p:pic>
        <p:pic>
          <p:nvPicPr>
            <p:cNvPr id="68" name="Picture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7" y="1950230"/>
              <a:ext cx="153971" cy="153971"/>
            </a:xfrm>
            <a:prstGeom prst="rect">
              <a:avLst/>
            </a:prstGeom>
          </p:spPr>
        </p:pic>
        <p:pic>
          <p:nvPicPr>
            <p:cNvPr id="69" name="Picture 6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3502312"/>
              <a:ext cx="153971" cy="153971"/>
            </a:xfrm>
            <a:prstGeom prst="rect">
              <a:avLst/>
            </a:prstGeom>
          </p:spPr>
        </p:pic>
        <p:pic>
          <p:nvPicPr>
            <p:cNvPr id="76" name="Picture 75">
              <a:extLst>
                <a:ext uri="{FF2B5EF4-FFF2-40B4-BE49-F238E27FC236}">
                  <a16:creationId xmlns:a16="http://schemas.microsoft.com/office/drawing/2014/main" id="{3BB5B286-AF51-2B46-AAA9-C6DEFC7784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388705"/>
              <a:ext cx="153971" cy="153971"/>
            </a:xfrm>
            <a:prstGeom prst="rect">
              <a:avLst/>
            </a:prstGeom>
          </p:spPr>
        </p:pic>
        <p:pic>
          <p:nvPicPr>
            <p:cNvPr id="77" name="Picture 76">
              <a:extLst>
                <a:ext uri="{FF2B5EF4-FFF2-40B4-BE49-F238E27FC236}">
                  <a16:creationId xmlns:a16="http://schemas.microsoft.com/office/drawing/2014/main" id="{C1BFAE7F-FF72-714C-978F-D9276DB835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3282960"/>
              <a:ext cx="153971" cy="153971"/>
            </a:xfrm>
            <a:prstGeom prst="rect">
              <a:avLst/>
            </a:prstGeom>
          </p:spPr>
        </p:pic>
        <p:pic>
          <p:nvPicPr>
            <p:cNvPr id="78" name="Picture 77">
              <a:extLst>
                <a:ext uri="{FF2B5EF4-FFF2-40B4-BE49-F238E27FC236}">
                  <a16:creationId xmlns:a16="http://schemas.microsoft.com/office/drawing/2014/main" id="{CE7436A4-DCB8-EF40-8BAC-691E597C1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941869"/>
              <a:ext cx="153971" cy="153971"/>
            </a:xfrm>
            <a:prstGeom prst="rect">
              <a:avLst/>
            </a:prstGeom>
          </p:spPr>
        </p:pic>
        <p:pic>
          <p:nvPicPr>
            <p:cNvPr id="79" name="Picture 78">
              <a:extLst>
                <a:ext uri="{FF2B5EF4-FFF2-40B4-BE49-F238E27FC236}">
                  <a16:creationId xmlns:a16="http://schemas.microsoft.com/office/drawing/2014/main" id="{765416B3-94F8-4640-A52B-BCC54481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7722" y="2624904"/>
              <a:ext cx="153971" cy="153971"/>
            </a:xfrm>
            <a:prstGeom prst="rect">
              <a:avLst/>
            </a:prstGeom>
          </p:spPr>
        </p:pic>
        <p:pic>
          <p:nvPicPr>
            <p:cNvPr id="80" name="Picture 79">
              <a:extLst>
                <a:ext uri="{FF2B5EF4-FFF2-40B4-BE49-F238E27FC236}">
                  <a16:creationId xmlns:a16="http://schemas.microsoft.com/office/drawing/2014/main" id="{BB0E4C8E-0B24-0E4B-B739-B593B781FF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835402"/>
              <a:ext cx="153971" cy="153971"/>
            </a:xfrm>
            <a:prstGeom prst="rect">
              <a:avLst/>
            </a:prstGeom>
          </p:spPr>
        </p:pic>
        <p:pic>
          <p:nvPicPr>
            <p:cNvPr id="81" name="Picture 80">
              <a:extLst>
                <a:ext uri="{FF2B5EF4-FFF2-40B4-BE49-F238E27FC236}">
                  <a16:creationId xmlns:a16="http://schemas.microsoft.com/office/drawing/2014/main" id="{ABA92709-76E7-6147-B300-D03EC38CC9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281781"/>
              <a:ext cx="153971" cy="153971"/>
            </a:xfrm>
            <a:prstGeom prst="rect">
              <a:avLst/>
            </a:prstGeom>
          </p:spPr>
        </p:pic>
        <p:pic>
          <p:nvPicPr>
            <p:cNvPr id="82" name="Picture 81">
              <a:extLst>
                <a:ext uri="{FF2B5EF4-FFF2-40B4-BE49-F238E27FC236}">
                  <a16:creationId xmlns:a16="http://schemas.microsoft.com/office/drawing/2014/main" id="{17C6446D-EB6C-8444-9308-4B7C2D4FA3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398337"/>
              <a:ext cx="153971" cy="153971"/>
            </a:xfrm>
            <a:prstGeom prst="rect">
              <a:avLst/>
            </a:prstGeom>
          </p:spPr>
        </p:pic>
        <p:pic>
          <p:nvPicPr>
            <p:cNvPr id="83" name="Picture 82">
              <a:extLst>
                <a:ext uri="{FF2B5EF4-FFF2-40B4-BE49-F238E27FC236}">
                  <a16:creationId xmlns:a16="http://schemas.microsoft.com/office/drawing/2014/main" id="{FD164A76-1645-2342-A524-E7EFD2A082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831005"/>
              <a:ext cx="153971" cy="153971"/>
            </a:xfrm>
            <a:prstGeom prst="rect">
              <a:avLst/>
            </a:prstGeom>
          </p:spPr>
        </p:pic>
        <p:pic>
          <p:nvPicPr>
            <p:cNvPr id="84" name="Picture 83">
              <a:extLst>
                <a:ext uri="{FF2B5EF4-FFF2-40B4-BE49-F238E27FC236}">
                  <a16:creationId xmlns:a16="http://schemas.microsoft.com/office/drawing/2014/main" id="{23282DC0-EBBF-E04B-97A3-7CDD3FD5F3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2621691"/>
              <a:ext cx="153971" cy="153971"/>
            </a:xfrm>
            <a:prstGeom prst="rect">
              <a:avLst/>
            </a:prstGeom>
          </p:spPr>
        </p:pic>
        <p:pic>
          <p:nvPicPr>
            <p:cNvPr id="85" name="Picture 84">
              <a:extLst>
                <a:ext uri="{FF2B5EF4-FFF2-40B4-BE49-F238E27FC236}">
                  <a16:creationId xmlns:a16="http://schemas.microsoft.com/office/drawing/2014/main" id="{544E5F73-C7A4-F54C-82E6-C15A6B8DA0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2841721"/>
              <a:ext cx="153971" cy="153971"/>
            </a:xfrm>
            <a:prstGeom prst="rect">
              <a:avLst/>
            </a:prstGeom>
          </p:spPr>
        </p:pic>
        <p:pic>
          <p:nvPicPr>
            <p:cNvPr id="86" name="Picture 85">
              <a:extLst>
                <a:ext uri="{FF2B5EF4-FFF2-40B4-BE49-F238E27FC236}">
                  <a16:creationId xmlns:a16="http://schemas.microsoft.com/office/drawing/2014/main" id="{8939EF31-BEFE-F744-B27C-BA52E8EE96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721841"/>
              <a:ext cx="153971" cy="153971"/>
            </a:xfrm>
            <a:prstGeom prst="rect">
              <a:avLst/>
            </a:prstGeom>
          </p:spPr>
        </p:pic>
        <p:pic>
          <p:nvPicPr>
            <p:cNvPr id="88" name="Picture 87">
              <a:extLst>
                <a:ext uri="{FF2B5EF4-FFF2-40B4-BE49-F238E27FC236}">
                  <a16:creationId xmlns:a16="http://schemas.microsoft.com/office/drawing/2014/main" id="{C159323E-DC7D-E848-BD4B-75141F4698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1956033"/>
              <a:ext cx="153971" cy="153971"/>
            </a:xfrm>
            <a:prstGeom prst="rect">
              <a:avLst/>
            </a:prstGeom>
          </p:spPr>
        </p:pic>
        <p:pic>
          <p:nvPicPr>
            <p:cNvPr id="89" name="Picture 88">
              <a:extLst>
                <a:ext uri="{FF2B5EF4-FFF2-40B4-BE49-F238E27FC236}">
                  <a16:creationId xmlns:a16="http://schemas.microsoft.com/office/drawing/2014/main" id="{0B9B6028-8372-9545-9978-E15597B5D0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1734881"/>
              <a:ext cx="153971" cy="153971"/>
            </a:xfrm>
            <a:prstGeom prst="rect">
              <a:avLst/>
            </a:prstGeom>
          </p:spPr>
        </p:pic>
        <p:pic>
          <p:nvPicPr>
            <p:cNvPr id="90" name="Picture 89">
              <a:extLst>
                <a:ext uri="{FF2B5EF4-FFF2-40B4-BE49-F238E27FC236}">
                  <a16:creationId xmlns:a16="http://schemas.microsoft.com/office/drawing/2014/main" id="{071AD950-6CF7-654D-9AE8-1421A15DD4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6" y="4388497"/>
              <a:ext cx="153971" cy="153971"/>
            </a:xfrm>
            <a:prstGeom prst="rect">
              <a:avLst/>
            </a:prstGeom>
          </p:spPr>
        </p:pic>
        <p:pic>
          <p:nvPicPr>
            <p:cNvPr id="72" name="Picture 71">
              <a:extLst>
                <a:ext uri="{FF2B5EF4-FFF2-40B4-BE49-F238E27FC236}">
                  <a16:creationId xmlns:a16="http://schemas.microsoft.com/office/drawing/2014/main" id="{79583DE5-ED21-5A42-92E8-DC0DFCFDC5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614109"/>
              <a:ext cx="153971" cy="153971"/>
            </a:xfrm>
            <a:prstGeom prst="rect">
              <a:avLst/>
            </a:prstGeom>
          </p:spPr>
        </p:pic>
        <p:pic>
          <p:nvPicPr>
            <p:cNvPr id="73" name="Picture 72">
              <a:extLst>
                <a:ext uri="{FF2B5EF4-FFF2-40B4-BE49-F238E27FC236}">
                  <a16:creationId xmlns:a16="http://schemas.microsoft.com/office/drawing/2014/main" id="{C762E7F4-A392-9543-B41A-31E10FE39B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061751"/>
              <a:ext cx="153971" cy="153971"/>
            </a:xfrm>
            <a:prstGeom prst="rect">
              <a:avLst/>
            </a:prstGeom>
          </p:spPr>
        </p:pic>
        <p:pic>
          <p:nvPicPr>
            <p:cNvPr id="92" name="Picture 91">
              <a:extLst>
                <a:ext uri="{FF2B5EF4-FFF2-40B4-BE49-F238E27FC236}">
                  <a16:creationId xmlns:a16="http://schemas.microsoft.com/office/drawing/2014/main" id="{B13C95BA-D80A-3F47-8362-2800DEC249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061793"/>
              <a:ext cx="153971" cy="153971"/>
            </a:xfrm>
            <a:prstGeom prst="rect">
              <a:avLst/>
            </a:prstGeom>
          </p:spPr>
        </p:pic>
        <p:pic>
          <p:nvPicPr>
            <p:cNvPr id="101" name="Picture 100">
              <a:extLst>
                <a:ext uri="{FF2B5EF4-FFF2-40B4-BE49-F238E27FC236}">
                  <a16:creationId xmlns:a16="http://schemas.microsoft.com/office/drawing/2014/main" id="{B2E3496C-4823-A244-9445-65C323D442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1734881"/>
              <a:ext cx="153971" cy="153971"/>
            </a:xfrm>
            <a:prstGeom prst="rect">
              <a:avLst/>
            </a:prstGeom>
          </p:spPr>
        </p:pic>
        <p:pic>
          <p:nvPicPr>
            <p:cNvPr id="102" name="Picture 101">
              <a:extLst>
                <a:ext uri="{FF2B5EF4-FFF2-40B4-BE49-F238E27FC236}">
                  <a16:creationId xmlns:a16="http://schemas.microsoft.com/office/drawing/2014/main" id="{2562A243-061D-B344-9012-35B2AEBB0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171523"/>
              <a:ext cx="153971" cy="153971"/>
            </a:xfrm>
            <a:prstGeom prst="rect">
              <a:avLst/>
            </a:prstGeom>
          </p:spPr>
        </p:pic>
        <p:pic>
          <p:nvPicPr>
            <p:cNvPr id="103" name="Picture 102">
              <a:extLst>
                <a:ext uri="{FF2B5EF4-FFF2-40B4-BE49-F238E27FC236}">
                  <a16:creationId xmlns:a16="http://schemas.microsoft.com/office/drawing/2014/main" id="{02B239E3-DB72-C846-9BF7-BD49902916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392816"/>
              <a:ext cx="153971" cy="153971"/>
            </a:xfrm>
            <a:prstGeom prst="rect">
              <a:avLst/>
            </a:prstGeom>
          </p:spPr>
        </p:pic>
        <p:pic>
          <p:nvPicPr>
            <p:cNvPr id="104" name="Picture 103">
              <a:extLst>
                <a:ext uri="{FF2B5EF4-FFF2-40B4-BE49-F238E27FC236}">
                  <a16:creationId xmlns:a16="http://schemas.microsoft.com/office/drawing/2014/main" id="{024F0360-4980-8041-84C8-CD2C98A52E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0445" y="3281464"/>
              <a:ext cx="153971" cy="153971"/>
            </a:xfrm>
            <a:prstGeom prst="rect">
              <a:avLst/>
            </a:prstGeom>
          </p:spPr>
        </p:pic>
        <p:pic>
          <p:nvPicPr>
            <p:cNvPr id="105" name="Picture 104">
              <a:extLst>
                <a:ext uri="{FF2B5EF4-FFF2-40B4-BE49-F238E27FC236}">
                  <a16:creationId xmlns:a16="http://schemas.microsoft.com/office/drawing/2014/main" id="{684C202D-75E3-EE4E-96D1-CA172DD9C5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056695"/>
              <a:ext cx="153971" cy="153971"/>
            </a:xfrm>
            <a:prstGeom prst="rect">
              <a:avLst/>
            </a:prstGeom>
          </p:spPr>
        </p:pic>
        <p:pic>
          <p:nvPicPr>
            <p:cNvPr id="106" name="Picture 105">
              <a:extLst>
                <a:ext uri="{FF2B5EF4-FFF2-40B4-BE49-F238E27FC236}">
                  <a16:creationId xmlns:a16="http://schemas.microsoft.com/office/drawing/2014/main" id="{A987980C-8555-A044-8D81-64F1037B47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277988"/>
              <a:ext cx="153971" cy="153971"/>
            </a:xfrm>
            <a:prstGeom prst="rect">
              <a:avLst/>
            </a:prstGeom>
          </p:spPr>
        </p:pic>
        <p:pic>
          <p:nvPicPr>
            <p:cNvPr id="107" name="Picture 106">
              <a:extLst>
                <a:ext uri="{FF2B5EF4-FFF2-40B4-BE49-F238E27FC236}">
                  <a16:creationId xmlns:a16="http://schemas.microsoft.com/office/drawing/2014/main" id="{63632739-96B1-3A4E-8339-EE7CE04BB0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499281"/>
              <a:ext cx="153971" cy="153971"/>
            </a:xfrm>
            <a:prstGeom prst="rect">
              <a:avLst/>
            </a:prstGeom>
          </p:spPr>
        </p:pic>
        <p:pic>
          <p:nvPicPr>
            <p:cNvPr id="108" name="Picture 107">
              <a:extLst>
                <a:ext uri="{FF2B5EF4-FFF2-40B4-BE49-F238E27FC236}">
                  <a16:creationId xmlns:a16="http://schemas.microsoft.com/office/drawing/2014/main" id="{1251331A-D0FD-E34C-9B1F-1EC92D71E0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720574"/>
              <a:ext cx="153971" cy="153971"/>
            </a:xfrm>
            <a:prstGeom prst="rect">
              <a:avLst/>
            </a:prstGeom>
          </p:spPr>
        </p:pic>
        <p:pic>
          <p:nvPicPr>
            <p:cNvPr id="109" name="Picture 108">
              <a:extLst>
                <a:ext uri="{FF2B5EF4-FFF2-40B4-BE49-F238E27FC236}">
                  <a16:creationId xmlns:a16="http://schemas.microsoft.com/office/drawing/2014/main" id="{670588F0-1A82-8144-A361-93FC77E0B8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6" y="3941869"/>
              <a:ext cx="153971" cy="153971"/>
            </a:xfrm>
            <a:prstGeom prst="rect">
              <a:avLst/>
            </a:prstGeom>
          </p:spPr>
        </p:pic>
        <p:pic>
          <p:nvPicPr>
            <p:cNvPr id="110" name="Picture 109">
              <a:extLst>
                <a:ext uri="{FF2B5EF4-FFF2-40B4-BE49-F238E27FC236}">
                  <a16:creationId xmlns:a16="http://schemas.microsoft.com/office/drawing/2014/main" id="{9253080B-DAFD-2840-845C-5B695E197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4609004"/>
              <a:ext cx="153971" cy="153971"/>
            </a:xfrm>
            <a:prstGeom prst="rect">
              <a:avLst/>
            </a:prstGeom>
          </p:spPr>
        </p:pic>
        <p:pic>
          <p:nvPicPr>
            <p:cNvPr id="111" name="Picture 110">
              <a:extLst>
                <a:ext uri="{FF2B5EF4-FFF2-40B4-BE49-F238E27FC236}">
                  <a16:creationId xmlns:a16="http://schemas.microsoft.com/office/drawing/2014/main" id="{4A046374-BED1-014E-85FC-A8B1BE2B93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0445" y="3056494"/>
              <a:ext cx="153971" cy="153971"/>
            </a:xfrm>
            <a:prstGeom prst="rect">
              <a:avLst/>
            </a:prstGeom>
          </p:spPr>
        </p:pic>
        <p:pic>
          <p:nvPicPr>
            <p:cNvPr id="112" name="Picture 111">
              <a:extLst>
                <a:ext uri="{FF2B5EF4-FFF2-40B4-BE49-F238E27FC236}">
                  <a16:creationId xmlns:a16="http://schemas.microsoft.com/office/drawing/2014/main" id="{A3929A42-8035-4C40-8FDF-E052236AA2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4607778"/>
              <a:ext cx="153971" cy="153971"/>
            </a:xfrm>
            <a:prstGeom prst="rect">
              <a:avLst/>
            </a:prstGeom>
          </p:spPr>
        </p:pic>
        <p:pic>
          <p:nvPicPr>
            <p:cNvPr id="113" name="Picture 112">
              <a:extLst>
                <a:ext uri="{FF2B5EF4-FFF2-40B4-BE49-F238E27FC236}">
                  <a16:creationId xmlns:a16="http://schemas.microsoft.com/office/drawing/2014/main" id="{A79C3589-D0AF-4742-9F1D-A36D285384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4829899"/>
              <a:ext cx="153971" cy="153971"/>
            </a:xfrm>
            <a:prstGeom prst="rect">
              <a:avLst/>
            </a:prstGeom>
          </p:spPr>
        </p:pic>
        <p:pic>
          <p:nvPicPr>
            <p:cNvPr id="75" name="Picture 74">
              <a:extLst>
                <a:ext uri="{FF2B5EF4-FFF2-40B4-BE49-F238E27FC236}">
                  <a16:creationId xmlns:a16="http://schemas.microsoft.com/office/drawing/2014/main" id="{343484A0-EE88-4B4D-A6BA-60B2D1E7F9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4167551"/>
              <a:ext cx="153971" cy="153971"/>
            </a:xfrm>
            <a:prstGeom prst="rect">
              <a:avLst/>
            </a:prstGeom>
          </p:spPr>
        </p:pic>
        <p:pic>
          <p:nvPicPr>
            <p:cNvPr id="87" name="Picture 86">
              <a:extLst>
                <a:ext uri="{FF2B5EF4-FFF2-40B4-BE49-F238E27FC236}">
                  <a16:creationId xmlns:a16="http://schemas.microsoft.com/office/drawing/2014/main" id="{D303FC15-F695-BD41-8B05-AA4ABCD88A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1735385"/>
              <a:ext cx="153971" cy="153971"/>
            </a:xfrm>
            <a:prstGeom prst="rect">
              <a:avLst/>
            </a:prstGeom>
          </p:spPr>
        </p:pic>
      </p:grpSp>
      <p:sp>
        <p:nvSpPr>
          <p:cNvPr id="91" name="Rounded Rectangular Callout 90">
            <a:extLst>
              <a:ext uri="{FF2B5EF4-FFF2-40B4-BE49-F238E27FC236}">
                <a16:creationId xmlns:a16="http://schemas.microsoft.com/office/drawing/2014/main" id="{E8F2ADBB-DF75-854A-A35A-E3BBD6E09D75}"/>
              </a:ext>
            </a:extLst>
          </p:cNvPr>
          <p:cNvSpPr/>
          <p:nvPr/>
        </p:nvSpPr>
        <p:spPr>
          <a:xfrm>
            <a:off x="4934404" y="3018179"/>
            <a:ext cx="6995485" cy="2220707"/>
          </a:xfrm>
          <a:prstGeom prst="wedgeRoundRectCallout">
            <a:avLst>
              <a:gd name="adj1" fmla="val -58205"/>
              <a:gd name="adj2" fmla="val 68729"/>
              <a:gd name="adj3" fmla="val 16667"/>
            </a:avLst>
          </a:prstGeom>
          <a:solidFill>
            <a:schemeClr val="accent6">
              <a:lumMod val="20000"/>
              <a:lumOff val="80000"/>
            </a:schemeClr>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endParaRPr lang="en-US" sz="2400" dirty="0">
              <a:solidFill>
                <a:prstClr val="white"/>
              </a:solidFill>
              <a:latin typeface="Arial"/>
            </a:endParaRPr>
          </a:p>
        </p:txBody>
      </p:sp>
      <p:sp>
        <p:nvSpPr>
          <p:cNvPr id="93" name="Rounded Rectangular Callout 92">
            <a:extLst>
              <a:ext uri="{FF2B5EF4-FFF2-40B4-BE49-F238E27FC236}">
                <a16:creationId xmlns:a16="http://schemas.microsoft.com/office/drawing/2014/main" id="{38A2E2A3-B994-6C43-BBB1-83A0603B0DAD}"/>
              </a:ext>
            </a:extLst>
          </p:cNvPr>
          <p:cNvSpPr/>
          <p:nvPr/>
        </p:nvSpPr>
        <p:spPr>
          <a:xfrm>
            <a:off x="4939327" y="927437"/>
            <a:ext cx="6997808" cy="1966988"/>
          </a:xfrm>
          <a:prstGeom prst="wedgeRoundRectCallout">
            <a:avLst>
              <a:gd name="adj1" fmla="val -75315"/>
              <a:gd name="adj2" fmla="val 68608"/>
              <a:gd name="adj3" fmla="val 16667"/>
            </a:avLst>
          </a:prstGeom>
          <a:solidFill>
            <a:schemeClr val="accent6">
              <a:lumMod val="60000"/>
              <a:lumOff val="40000"/>
            </a:schemeClr>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endParaRPr lang="en-US" sz="2400">
              <a:solidFill>
                <a:prstClr val="white"/>
              </a:solidFill>
              <a:latin typeface="Arial"/>
            </a:endParaRPr>
          </a:p>
        </p:txBody>
      </p:sp>
      <p:graphicFrame>
        <p:nvGraphicFramePr>
          <p:cNvPr id="94" name="Table 93">
            <a:extLst>
              <a:ext uri="{FF2B5EF4-FFF2-40B4-BE49-F238E27FC236}">
                <a16:creationId xmlns:a16="http://schemas.microsoft.com/office/drawing/2014/main" id="{AECE8A72-5BEF-7948-B9C8-34EC89060554}"/>
              </a:ext>
            </a:extLst>
          </p:cNvPr>
          <p:cNvGraphicFramePr>
            <a:graphicFrameLocks noGrp="1"/>
          </p:cNvGraphicFramePr>
          <p:nvPr/>
        </p:nvGraphicFramePr>
        <p:xfrm>
          <a:off x="5156463" y="1111407"/>
          <a:ext cx="6654052" cy="1625600"/>
        </p:xfrm>
        <a:graphic>
          <a:graphicData uri="http://schemas.openxmlformats.org/drawingml/2006/table">
            <a:tbl>
              <a:tblPr firstRow="1" bandRow="1">
                <a:tableStyleId>{2D5ABB26-0587-4C30-8999-92F81FD0307C}</a:tableStyleId>
              </a:tblPr>
              <a:tblGrid>
                <a:gridCol w="1858336">
                  <a:extLst>
                    <a:ext uri="{9D8B030D-6E8A-4147-A177-3AD203B41FA5}">
                      <a16:colId xmlns:a16="http://schemas.microsoft.com/office/drawing/2014/main" val="20000"/>
                    </a:ext>
                  </a:extLst>
                </a:gridCol>
                <a:gridCol w="1975481">
                  <a:extLst>
                    <a:ext uri="{9D8B030D-6E8A-4147-A177-3AD203B41FA5}">
                      <a16:colId xmlns:a16="http://schemas.microsoft.com/office/drawing/2014/main" val="20001"/>
                    </a:ext>
                  </a:extLst>
                </a:gridCol>
                <a:gridCol w="1038971">
                  <a:extLst>
                    <a:ext uri="{9D8B030D-6E8A-4147-A177-3AD203B41FA5}">
                      <a16:colId xmlns:a16="http://schemas.microsoft.com/office/drawing/2014/main" val="20002"/>
                    </a:ext>
                  </a:extLst>
                </a:gridCol>
                <a:gridCol w="1781264">
                  <a:extLst>
                    <a:ext uri="{9D8B030D-6E8A-4147-A177-3AD203B41FA5}">
                      <a16:colId xmlns:a16="http://schemas.microsoft.com/office/drawing/2014/main" val="20003"/>
                    </a:ext>
                  </a:extLst>
                </a:gridCol>
              </a:tblGrid>
              <a:tr h="325120">
                <a:tc>
                  <a:txBody>
                    <a:bodyPr/>
                    <a:lstStyle/>
                    <a:p>
                      <a:r>
                        <a:rPr lang="en-US" sz="1300" dirty="0"/>
                        <a:t>appClientSupport-1.0</a:t>
                      </a:r>
                    </a:p>
                  </a:txBody>
                  <a:tcPr marL="121920" marR="121920" marT="60960" marB="60960">
                    <a:solidFill>
                      <a:srgbClr val="B0DD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ejbHome-3.2</a:t>
                      </a:r>
                    </a:p>
                  </a:txBody>
                  <a:tcPr marL="121920" marR="121920" marT="60960" marB="60960">
                    <a:solidFill>
                      <a:srgbClr val="B0DD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jacc-1.5</a:t>
                      </a:r>
                    </a:p>
                  </a:txBody>
                  <a:tcPr marL="121920" marR="121920" marT="60960" marB="60960">
                    <a:solidFill>
                      <a:srgbClr val="B0DDFF"/>
                    </a:solidFill>
                  </a:tcPr>
                </a:tc>
                <a:tc>
                  <a:txBody>
                    <a:bodyPr/>
                    <a:lstStyle/>
                    <a:p>
                      <a:r>
                        <a:rPr lang="en-US" sz="1300" dirty="0"/>
                        <a:t>managedBeans-1.0</a:t>
                      </a:r>
                    </a:p>
                  </a:txBody>
                  <a:tcPr marL="121920" marR="121920" marT="60960" marB="60960">
                    <a:solidFill>
                      <a:srgbClr val="B0DDFF"/>
                    </a:solidFill>
                  </a:tcPr>
                </a:tc>
                <a:extLst>
                  <a:ext uri="{0D108BD9-81ED-4DB2-BD59-A6C34878D82A}">
                    <a16:rowId xmlns:a16="http://schemas.microsoft.com/office/drawing/2014/main" val="10000"/>
                  </a:ext>
                </a:extLst>
              </a:tr>
              <a:tr h="325120">
                <a:tc>
                  <a:txBody>
                    <a:bodyPr/>
                    <a:lstStyle/>
                    <a:p>
                      <a:r>
                        <a:rPr lang="en-US" sz="1300" dirty="0"/>
                        <a:t>appSecurityClient-1.0</a:t>
                      </a:r>
                    </a:p>
                  </a:txBody>
                  <a:tcPr marL="121920" marR="121920" marT="60960" marB="60960">
                    <a:solidFill>
                      <a:srgbClr val="B0DD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ejbPersistentTimer-3.2</a:t>
                      </a:r>
                    </a:p>
                  </a:txBody>
                  <a:tcPr marL="121920" marR="121920" marT="60960" marB="60960">
                    <a:solidFill>
                      <a:srgbClr val="B0DD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jaxb-2.2</a:t>
                      </a:r>
                    </a:p>
                  </a:txBody>
                  <a:tcPr marL="121920" marR="121920" marT="60960" marB="60960">
                    <a:solidFill>
                      <a:srgbClr val="B0DD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mdb-3.2</a:t>
                      </a:r>
                    </a:p>
                  </a:txBody>
                  <a:tcPr marL="121920" marR="121920" marT="60960" marB="60960">
                    <a:solidFill>
                      <a:srgbClr val="B0DDFF"/>
                    </a:solidFill>
                  </a:tcPr>
                </a:tc>
                <a:extLst>
                  <a:ext uri="{0D108BD9-81ED-4DB2-BD59-A6C34878D82A}">
                    <a16:rowId xmlns:a16="http://schemas.microsoft.com/office/drawing/2014/main" val="10001"/>
                  </a:ext>
                </a:extLst>
              </a:tr>
              <a:tr h="325120">
                <a:tc>
                  <a:txBody>
                    <a:bodyPr/>
                    <a:lstStyle/>
                    <a:p>
                      <a:r>
                        <a:rPr lang="en-US" sz="1300" dirty="0"/>
                        <a:t>batch-1.0</a:t>
                      </a:r>
                    </a:p>
                  </a:txBody>
                  <a:tcPr marL="121920" marR="121920" marT="60960" marB="60960">
                    <a:solidFill>
                      <a:srgbClr val="B0DD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ejbRemote-3.2</a:t>
                      </a:r>
                    </a:p>
                  </a:txBody>
                  <a:tcPr marL="121920" marR="121920" marT="60960" marB="60960">
                    <a:solidFill>
                      <a:srgbClr val="B0DD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jaxws-2.2</a:t>
                      </a:r>
                    </a:p>
                  </a:txBody>
                  <a:tcPr marL="121920" marR="121920" marT="60960" marB="60960">
                    <a:solidFill>
                      <a:srgbClr val="B0DD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wasJmsClient-2.0</a:t>
                      </a:r>
                    </a:p>
                  </a:txBody>
                  <a:tcPr marL="121920" marR="121920" marT="60960" marB="60960">
                    <a:solidFill>
                      <a:srgbClr val="B0DDFF"/>
                    </a:solidFill>
                  </a:tcPr>
                </a:tc>
                <a:extLst>
                  <a:ext uri="{0D108BD9-81ED-4DB2-BD59-A6C34878D82A}">
                    <a16:rowId xmlns:a16="http://schemas.microsoft.com/office/drawing/2014/main" val="10002"/>
                  </a:ext>
                </a:extLst>
              </a:tr>
              <a:tr h="325120">
                <a:tc>
                  <a:txBody>
                    <a:bodyPr/>
                    <a:lstStyle/>
                    <a:p>
                      <a:r>
                        <a:rPr lang="en-US" sz="1300" dirty="0"/>
                        <a:t>concurrent-1.0</a:t>
                      </a:r>
                    </a:p>
                  </a:txBody>
                  <a:tcPr marL="121920" marR="121920" marT="60960" marB="60960">
                    <a:solidFill>
                      <a:srgbClr val="B0DD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j2eeManagement-1.1</a:t>
                      </a:r>
                    </a:p>
                  </a:txBody>
                  <a:tcPr marL="121920" marR="121920" marT="60960" marB="60960">
                    <a:solidFill>
                      <a:srgbClr val="B0DDFF"/>
                    </a:solidFill>
                  </a:tcPr>
                </a:tc>
                <a:tc>
                  <a:txBody>
                    <a:bodyPr/>
                    <a:lstStyle/>
                    <a:p>
                      <a:r>
                        <a:rPr lang="en-US" sz="1300" dirty="0"/>
                        <a:t>jca-1.7</a:t>
                      </a:r>
                    </a:p>
                  </a:txBody>
                  <a:tcPr marL="121920" marR="121920" marT="60960" marB="60960">
                    <a:solidFill>
                      <a:srgbClr val="B0DD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webProfile-8.0</a:t>
                      </a:r>
                    </a:p>
                  </a:txBody>
                  <a:tcPr marL="121920" marR="121920" marT="60960" marB="60960">
                    <a:solidFill>
                      <a:srgbClr val="B0DDFF"/>
                    </a:solidFill>
                  </a:tcPr>
                </a:tc>
                <a:extLst>
                  <a:ext uri="{0D108BD9-81ED-4DB2-BD59-A6C34878D82A}">
                    <a16:rowId xmlns:a16="http://schemas.microsoft.com/office/drawing/2014/main" val="10003"/>
                  </a:ext>
                </a:extLst>
              </a:tr>
              <a:tr h="3251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ejb-3.2</a:t>
                      </a:r>
                    </a:p>
                  </a:txBody>
                  <a:tcPr marL="121920" marR="121920" marT="60960" marB="60960">
                    <a:solidFill>
                      <a:srgbClr val="B0DD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javaMail-1.6</a:t>
                      </a:r>
                    </a:p>
                  </a:txBody>
                  <a:tcPr marL="121920" marR="121920" marT="60960" marB="60960">
                    <a:solidFill>
                      <a:srgbClr val="B0DD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jms-2.0</a:t>
                      </a:r>
                    </a:p>
                  </a:txBody>
                  <a:tcPr marL="121920" marR="121920" marT="60960" marB="60960">
                    <a:solidFill>
                      <a:srgbClr val="B0DDFF"/>
                    </a:solidFill>
                  </a:tcPr>
                </a:tc>
                <a:tc>
                  <a:txBody>
                    <a:bodyPr/>
                    <a:lstStyle/>
                    <a:p>
                      <a:r>
                        <a:rPr lang="en-US" sz="1300" dirty="0"/>
                        <a:t>wmqJmsClient-2.0</a:t>
                      </a:r>
                    </a:p>
                  </a:txBody>
                  <a:tcPr marL="121920" marR="121920" marT="60960" marB="60960">
                    <a:solidFill>
                      <a:srgbClr val="B0DDFF"/>
                    </a:solidFill>
                  </a:tcPr>
                </a:tc>
                <a:extLst>
                  <a:ext uri="{0D108BD9-81ED-4DB2-BD59-A6C34878D82A}">
                    <a16:rowId xmlns:a16="http://schemas.microsoft.com/office/drawing/2014/main" val="10004"/>
                  </a:ext>
                </a:extLst>
              </a:tr>
            </a:tbl>
          </a:graphicData>
        </a:graphic>
      </p:graphicFrame>
      <p:sp>
        <p:nvSpPr>
          <p:cNvPr id="95" name="Rounded Rectangular Callout 94">
            <a:extLst>
              <a:ext uri="{FF2B5EF4-FFF2-40B4-BE49-F238E27FC236}">
                <a16:creationId xmlns:a16="http://schemas.microsoft.com/office/drawing/2014/main" id="{D63515E4-D27D-D74C-ABCC-BE60ED81F8A8}"/>
              </a:ext>
            </a:extLst>
          </p:cNvPr>
          <p:cNvSpPr/>
          <p:nvPr/>
        </p:nvSpPr>
        <p:spPr>
          <a:xfrm>
            <a:off x="4934404" y="5361701"/>
            <a:ext cx="6995485" cy="1367169"/>
          </a:xfrm>
          <a:prstGeom prst="wedgeRoundRectCallout">
            <a:avLst>
              <a:gd name="adj1" fmla="val -74568"/>
              <a:gd name="adj2" fmla="val 36606"/>
              <a:gd name="adj3" fmla="val 16667"/>
            </a:avLst>
          </a:prstGeom>
          <a:solidFill>
            <a:schemeClr val="accent6">
              <a:lumMod val="20000"/>
              <a:lumOff val="80000"/>
            </a:schemeClr>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endParaRPr lang="en-US" sz="2400">
              <a:solidFill>
                <a:prstClr val="white"/>
              </a:solidFill>
              <a:latin typeface="Arial"/>
            </a:endParaRPr>
          </a:p>
        </p:txBody>
      </p:sp>
      <p:graphicFrame>
        <p:nvGraphicFramePr>
          <p:cNvPr id="96" name="Table 95">
            <a:extLst>
              <a:ext uri="{FF2B5EF4-FFF2-40B4-BE49-F238E27FC236}">
                <a16:creationId xmlns:a16="http://schemas.microsoft.com/office/drawing/2014/main" id="{62873CE0-D24D-984D-AE9D-05E92D04D87C}"/>
              </a:ext>
            </a:extLst>
          </p:cNvPr>
          <p:cNvGraphicFramePr>
            <a:graphicFrameLocks noGrp="1"/>
          </p:cNvGraphicFramePr>
          <p:nvPr/>
        </p:nvGraphicFramePr>
        <p:xfrm>
          <a:off x="5089789" y="5512905"/>
          <a:ext cx="6713480" cy="1048275"/>
        </p:xfrm>
        <a:graphic>
          <a:graphicData uri="http://schemas.openxmlformats.org/drawingml/2006/table">
            <a:tbl>
              <a:tblPr firstRow="1" bandRow="1">
                <a:tableStyleId>{2D5ABB26-0587-4C30-8999-92F81FD0307C}</a:tableStyleId>
              </a:tblPr>
              <a:tblGrid>
                <a:gridCol w="1084292">
                  <a:extLst>
                    <a:ext uri="{9D8B030D-6E8A-4147-A177-3AD203B41FA5}">
                      <a16:colId xmlns:a16="http://schemas.microsoft.com/office/drawing/2014/main" val="20000"/>
                    </a:ext>
                  </a:extLst>
                </a:gridCol>
                <a:gridCol w="2124880">
                  <a:extLst>
                    <a:ext uri="{9D8B030D-6E8A-4147-A177-3AD203B41FA5}">
                      <a16:colId xmlns:a16="http://schemas.microsoft.com/office/drawing/2014/main" val="20001"/>
                    </a:ext>
                  </a:extLst>
                </a:gridCol>
                <a:gridCol w="1632152">
                  <a:extLst>
                    <a:ext uri="{9D8B030D-6E8A-4147-A177-3AD203B41FA5}">
                      <a16:colId xmlns:a16="http://schemas.microsoft.com/office/drawing/2014/main" val="20002"/>
                    </a:ext>
                  </a:extLst>
                </a:gridCol>
                <a:gridCol w="1872156">
                  <a:extLst>
                    <a:ext uri="{9D8B030D-6E8A-4147-A177-3AD203B41FA5}">
                      <a16:colId xmlns:a16="http://schemas.microsoft.com/office/drawing/2014/main" val="1339686181"/>
                    </a:ext>
                  </a:extLst>
                </a:gridCol>
              </a:tblGrid>
              <a:tr h="349425">
                <a:tc>
                  <a:txBody>
                    <a:bodyPr/>
                    <a:lstStyle/>
                    <a:p>
                      <a:r>
                        <a:rPr lang="en-US" sz="1300" dirty="0"/>
                        <a:t>cdi-2.0</a:t>
                      </a:r>
                    </a:p>
                  </a:txBody>
                  <a:tcPr marL="121920" marR="121920" marT="60960" marB="60960">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jsonb-1.0</a:t>
                      </a:r>
                    </a:p>
                  </a:txBody>
                  <a:tcPr marL="121920" marR="121920" marT="60960" marB="60960">
                    <a:solidFill>
                      <a:srgbClr val="E5F4FF"/>
                    </a:solidFill>
                  </a:tcPr>
                </a:tc>
                <a:tc>
                  <a:txBody>
                    <a:bodyPr/>
                    <a:lstStyle/>
                    <a:p>
                      <a:r>
                        <a:rPr lang="en-US" sz="1300" dirty="0"/>
                        <a:t>mpMetrics-2.2</a:t>
                      </a:r>
                    </a:p>
                  </a:txBody>
                  <a:tcPr marL="121920" marR="121920" marT="60960" marB="60960">
                    <a:solidFill>
                      <a:srgbClr val="F9B8AF"/>
                    </a:solidFill>
                  </a:tcPr>
                </a:tc>
                <a:tc>
                  <a:txBody>
                    <a:bodyPr/>
                    <a:lstStyle/>
                    <a:p>
                      <a:r>
                        <a:rPr lang="en-US" sz="1300" dirty="0"/>
                        <a:t>mpOpenTracing-1.3</a:t>
                      </a:r>
                    </a:p>
                  </a:txBody>
                  <a:tcPr marL="121920" marR="121920" marT="60960" marB="60960">
                    <a:noFill/>
                  </a:tcPr>
                </a:tc>
                <a:extLst>
                  <a:ext uri="{0D108BD9-81ED-4DB2-BD59-A6C34878D82A}">
                    <a16:rowId xmlns:a16="http://schemas.microsoft.com/office/drawing/2014/main" val="10000"/>
                  </a:ext>
                </a:extLst>
              </a:tr>
              <a:tr h="349425">
                <a:tc>
                  <a:txBody>
                    <a:bodyPr/>
                    <a:lstStyle/>
                    <a:p>
                      <a:r>
                        <a:rPr lang="en-US" sz="1300" dirty="0"/>
                        <a:t>jaxrs-2.1</a:t>
                      </a:r>
                    </a:p>
                  </a:txBody>
                  <a:tcPr marL="121920" marR="121920" marT="60960" marB="60960">
                    <a:solidFill>
                      <a:srgbClr val="E5F4FF"/>
                    </a:solidFill>
                  </a:tcPr>
                </a:tc>
                <a:tc>
                  <a:txBody>
                    <a:bodyPr/>
                    <a:lstStyle/>
                    <a:p>
                      <a:r>
                        <a:rPr lang="en-US" sz="1300" dirty="0"/>
                        <a:t>mpConfig-1.3</a:t>
                      </a:r>
                    </a:p>
                  </a:txBody>
                  <a:tcPr marL="121920" marR="121920" marT="60960" marB="60960">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mpJwt-1.1</a:t>
                      </a:r>
                    </a:p>
                  </a:txBody>
                  <a:tcPr marL="121920" marR="121920" marT="60960" marB="60960">
                    <a:solidFill>
                      <a:srgbClr val="E5F4FF"/>
                    </a:solidFill>
                  </a:tcPr>
                </a:tc>
                <a:tc>
                  <a:txBody>
                    <a:bodyPr/>
                    <a:lstStyle/>
                    <a:p>
                      <a:r>
                        <a:rPr lang="en-US" sz="1300" dirty="0"/>
                        <a:t>mpRestClient-1.3</a:t>
                      </a:r>
                    </a:p>
                  </a:txBody>
                  <a:tcPr marL="121920" marR="121920" marT="60960" marB="60960">
                    <a:solidFill>
                      <a:srgbClr val="EE92D8"/>
                    </a:solidFill>
                  </a:tcPr>
                </a:tc>
                <a:extLst>
                  <a:ext uri="{0D108BD9-81ED-4DB2-BD59-A6C34878D82A}">
                    <a16:rowId xmlns:a16="http://schemas.microsoft.com/office/drawing/2014/main" val="10001"/>
                  </a:ext>
                </a:extLst>
              </a:tr>
              <a:tr h="349425">
                <a:tc>
                  <a:txBody>
                    <a:bodyPr/>
                    <a:lstStyle/>
                    <a:p>
                      <a:r>
                        <a:rPr lang="en-US" sz="1300" dirty="0"/>
                        <a:t>jsonp-1.1</a:t>
                      </a:r>
                    </a:p>
                  </a:txBody>
                  <a:tcPr marL="121920" marR="121920" marT="60960" marB="60960">
                    <a:solidFill>
                      <a:srgbClr val="E5F4FF"/>
                    </a:solidFill>
                  </a:tcPr>
                </a:tc>
                <a:tc>
                  <a:txBody>
                    <a:bodyPr/>
                    <a:lstStyle/>
                    <a:p>
                      <a:r>
                        <a:rPr lang="en-US" sz="1300" dirty="0"/>
                        <a:t>mpFaultTolerance-2.0</a:t>
                      </a:r>
                    </a:p>
                  </a:txBody>
                  <a:tcPr marL="121920" marR="121920" marT="60960" marB="60960">
                    <a:noFill/>
                  </a:tcPr>
                </a:tc>
                <a:tc>
                  <a:txBody>
                    <a:bodyPr/>
                    <a:lstStyle/>
                    <a:p>
                      <a:r>
                        <a:rPr lang="en-US" sz="1300" dirty="0"/>
                        <a:t>mpOpenAPI-1.1</a:t>
                      </a:r>
                    </a:p>
                  </a:txBody>
                  <a:tcPr marL="121920" marR="121920" marT="60960" marB="60960">
                    <a:noFill/>
                  </a:tcPr>
                </a:tc>
                <a:tc>
                  <a:txBody>
                    <a:bodyPr/>
                    <a:lstStyle/>
                    <a:p>
                      <a:r>
                        <a:rPr lang="en-US" sz="1300" dirty="0"/>
                        <a:t>mpHealth-2.1</a:t>
                      </a:r>
                    </a:p>
                  </a:txBody>
                  <a:tcPr marL="121920" marR="121920" marT="60960" marB="60960">
                    <a:solidFill>
                      <a:srgbClr val="F9B8AF"/>
                    </a:solidFill>
                  </a:tcPr>
                </a:tc>
                <a:extLst>
                  <a:ext uri="{0D108BD9-81ED-4DB2-BD59-A6C34878D82A}">
                    <a16:rowId xmlns:a16="http://schemas.microsoft.com/office/drawing/2014/main" val="10002"/>
                  </a:ext>
                </a:extLst>
              </a:tr>
            </a:tbl>
          </a:graphicData>
        </a:graphic>
      </p:graphicFrame>
      <p:graphicFrame>
        <p:nvGraphicFramePr>
          <p:cNvPr id="114" name="Table 113">
            <a:extLst>
              <a:ext uri="{FF2B5EF4-FFF2-40B4-BE49-F238E27FC236}">
                <a16:creationId xmlns:a16="http://schemas.microsoft.com/office/drawing/2014/main" id="{20172676-FD22-234F-8BFB-2DFB0D291D52}"/>
              </a:ext>
            </a:extLst>
          </p:cNvPr>
          <p:cNvGraphicFramePr>
            <a:graphicFrameLocks noGrp="1"/>
          </p:cNvGraphicFramePr>
          <p:nvPr/>
        </p:nvGraphicFramePr>
        <p:xfrm>
          <a:off x="5147043" y="3131472"/>
          <a:ext cx="6656227" cy="1950720"/>
        </p:xfrm>
        <a:graphic>
          <a:graphicData uri="http://schemas.openxmlformats.org/drawingml/2006/table">
            <a:tbl>
              <a:tblPr firstRow="1" bandRow="1">
                <a:tableStyleId>{2D5ABB26-0587-4C30-8999-92F81FD0307C}</a:tableStyleId>
              </a:tblPr>
              <a:tblGrid>
                <a:gridCol w="1744824">
                  <a:extLst>
                    <a:ext uri="{9D8B030D-6E8A-4147-A177-3AD203B41FA5}">
                      <a16:colId xmlns:a16="http://schemas.microsoft.com/office/drawing/2014/main" val="20000"/>
                    </a:ext>
                  </a:extLst>
                </a:gridCol>
                <a:gridCol w="1533949">
                  <a:extLst>
                    <a:ext uri="{9D8B030D-6E8A-4147-A177-3AD203B41FA5}">
                      <a16:colId xmlns:a16="http://schemas.microsoft.com/office/drawing/2014/main" val="211009356"/>
                    </a:ext>
                  </a:extLst>
                </a:gridCol>
                <a:gridCol w="1869651">
                  <a:extLst>
                    <a:ext uri="{9D8B030D-6E8A-4147-A177-3AD203B41FA5}">
                      <a16:colId xmlns:a16="http://schemas.microsoft.com/office/drawing/2014/main" val="3896800395"/>
                    </a:ext>
                  </a:extLst>
                </a:gridCol>
                <a:gridCol w="1507803">
                  <a:extLst>
                    <a:ext uri="{9D8B030D-6E8A-4147-A177-3AD203B41FA5}">
                      <a16:colId xmlns:a16="http://schemas.microsoft.com/office/drawing/2014/main" val="1925059664"/>
                    </a:ext>
                  </a:extLst>
                </a:gridCol>
              </a:tblGrid>
              <a:tr h="325120">
                <a:tc>
                  <a:txBody>
                    <a:bodyPr/>
                    <a:lstStyle/>
                    <a:p>
                      <a:r>
                        <a:rPr lang="en-US" sz="1300" dirty="0"/>
                        <a:t>appSecurity-3.0</a:t>
                      </a:r>
                    </a:p>
                  </a:txBody>
                  <a:tcPr marL="121920" marR="121920" marT="60960" marB="60960">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jaxrs-2.1</a:t>
                      </a:r>
                    </a:p>
                  </a:txBody>
                  <a:tcPr marL="121920" marR="121920" marT="60960" marB="60960">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jsonp-1.1</a:t>
                      </a:r>
                    </a:p>
                  </a:txBody>
                  <a:tcPr marL="121920" marR="121920" marT="60960" marB="60960">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websocket-1.1</a:t>
                      </a:r>
                    </a:p>
                  </a:txBody>
                  <a:tcPr marL="121920" marR="121920" marT="60960" marB="60960">
                    <a:solidFill>
                      <a:schemeClr val="accent6">
                        <a:lumMod val="20000"/>
                        <a:lumOff val="80000"/>
                      </a:schemeClr>
                    </a:solidFill>
                  </a:tcPr>
                </a:tc>
                <a:extLst>
                  <a:ext uri="{0D108BD9-81ED-4DB2-BD59-A6C34878D82A}">
                    <a16:rowId xmlns:a16="http://schemas.microsoft.com/office/drawing/2014/main" val="10000"/>
                  </a:ext>
                </a:extLst>
              </a:tr>
              <a:tr h="325120">
                <a:tc>
                  <a:txBody>
                    <a:bodyPr/>
                    <a:lstStyle/>
                    <a:p>
                      <a:r>
                        <a:rPr lang="en-US" sz="1300" dirty="0"/>
                        <a:t>beanValidation-2.0</a:t>
                      </a:r>
                    </a:p>
                  </a:txBody>
                  <a:tcPr marL="121920" marR="121920" marT="60960" marB="60960">
                    <a:solidFill>
                      <a:srgbClr val="E5F4FF"/>
                    </a:solidFill>
                  </a:tcPr>
                </a:tc>
                <a:tc>
                  <a:txBody>
                    <a:bodyPr/>
                    <a:lstStyle/>
                    <a:p>
                      <a:r>
                        <a:rPr lang="en-US" sz="1300" dirty="0"/>
                        <a:t>jaxrsClient-2.1</a:t>
                      </a:r>
                    </a:p>
                  </a:txBody>
                  <a:tcPr marL="121920" marR="121920" marT="60960" marB="60960">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jsf-2.3</a:t>
                      </a:r>
                    </a:p>
                  </a:txBody>
                  <a:tcPr marL="121920" marR="121920" marT="60960" marB="60960">
                    <a:solidFill>
                      <a:srgbClr val="E5F4FF"/>
                    </a:solidFill>
                  </a:tcPr>
                </a:tc>
                <a:tc>
                  <a:txBody>
                    <a:bodyPr/>
                    <a:lstStyle/>
                    <a:p>
                      <a:endParaRPr lang="en-US" sz="1300" dirty="0"/>
                    </a:p>
                  </a:txBody>
                  <a:tcPr marL="121920" marR="121920" marT="60960" marB="60960">
                    <a:solidFill>
                      <a:schemeClr val="accent6">
                        <a:lumMod val="20000"/>
                        <a:lumOff val="80000"/>
                      </a:schemeClr>
                    </a:solidFill>
                  </a:tcPr>
                </a:tc>
                <a:extLst>
                  <a:ext uri="{0D108BD9-81ED-4DB2-BD59-A6C34878D82A}">
                    <a16:rowId xmlns:a16="http://schemas.microsoft.com/office/drawing/2014/main" val="10001"/>
                  </a:ext>
                </a:extLst>
              </a:tr>
              <a:tr h="325120">
                <a:tc>
                  <a:txBody>
                    <a:bodyPr/>
                    <a:lstStyle/>
                    <a:p>
                      <a:r>
                        <a:rPr lang="en-US" sz="1300" dirty="0"/>
                        <a:t>cdi-2.0</a:t>
                      </a:r>
                    </a:p>
                  </a:txBody>
                  <a:tcPr marL="121920" marR="121920" marT="60960" marB="60960">
                    <a:solidFill>
                      <a:srgbClr val="E5F4FF"/>
                    </a:solidFill>
                  </a:tcPr>
                </a:tc>
                <a:tc>
                  <a:txBody>
                    <a:bodyPr/>
                    <a:lstStyle/>
                    <a:p>
                      <a:r>
                        <a:rPr lang="en-US" sz="1300" dirty="0"/>
                        <a:t>jdbc-4.2</a:t>
                      </a:r>
                    </a:p>
                  </a:txBody>
                  <a:tcPr marL="121920" marR="121920" marT="60960" marB="60960">
                    <a:solidFill>
                      <a:srgbClr val="E5F4FF"/>
                    </a:solidFill>
                  </a:tcPr>
                </a:tc>
                <a:tc>
                  <a:txBody>
                    <a:bodyPr/>
                    <a:lstStyle/>
                    <a:p>
                      <a:r>
                        <a:rPr lang="en-US" sz="1300" dirty="0"/>
                        <a:t>jsp-2.3</a:t>
                      </a:r>
                    </a:p>
                  </a:txBody>
                  <a:tcPr marL="121920" marR="121920" marT="60960" marB="60960">
                    <a:solidFill>
                      <a:srgbClr val="E5F4FF"/>
                    </a:solidFill>
                  </a:tcPr>
                </a:tc>
                <a:tc>
                  <a:txBody>
                    <a:bodyPr/>
                    <a:lstStyle/>
                    <a:p>
                      <a:endParaRPr lang="en-US" sz="1300" dirty="0"/>
                    </a:p>
                  </a:txBody>
                  <a:tcPr marL="121920" marR="121920" marT="60960" marB="60960">
                    <a:solidFill>
                      <a:schemeClr val="accent6">
                        <a:lumMod val="20000"/>
                        <a:lumOff val="80000"/>
                      </a:schemeClr>
                    </a:solidFill>
                  </a:tcPr>
                </a:tc>
                <a:extLst>
                  <a:ext uri="{0D108BD9-81ED-4DB2-BD59-A6C34878D82A}">
                    <a16:rowId xmlns:a16="http://schemas.microsoft.com/office/drawing/2014/main" val="10002"/>
                  </a:ext>
                </a:extLst>
              </a:tr>
              <a:tr h="325120">
                <a:tc>
                  <a:txBody>
                    <a:bodyPr/>
                    <a:lstStyle/>
                    <a:p>
                      <a:r>
                        <a:rPr lang="en-US" sz="1300" dirty="0"/>
                        <a:t>ejbLite-3.2</a:t>
                      </a:r>
                    </a:p>
                  </a:txBody>
                  <a:tcPr marL="121920" marR="121920" marT="60960" marB="60960">
                    <a:solidFill>
                      <a:srgbClr val="E5F4FF"/>
                    </a:solidFill>
                  </a:tcPr>
                </a:tc>
                <a:tc>
                  <a:txBody>
                    <a:bodyPr/>
                    <a:lstStyle/>
                    <a:p>
                      <a:r>
                        <a:rPr lang="en-US" sz="1300" dirty="0"/>
                        <a:t>jndi-1.0</a:t>
                      </a:r>
                    </a:p>
                  </a:txBody>
                  <a:tcPr marL="121920" marR="121920" marT="60960" marB="60960">
                    <a:solidFill>
                      <a:srgbClr val="E5F4FF"/>
                    </a:solidFill>
                  </a:tcPr>
                </a:tc>
                <a:tc>
                  <a:txBody>
                    <a:bodyPr/>
                    <a:lstStyle/>
                    <a:p>
                      <a:r>
                        <a:rPr lang="en-US" sz="1300" dirty="0"/>
                        <a:t>managedBeans-1.0</a:t>
                      </a:r>
                    </a:p>
                  </a:txBody>
                  <a:tcPr marL="121920" marR="121920" marT="60960" marB="60960">
                    <a:solidFill>
                      <a:srgbClr val="E5F4FF"/>
                    </a:solidFill>
                  </a:tcPr>
                </a:tc>
                <a:tc>
                  <a:txBody>
                    <a:bodyPr/>
                    <a:lstStyle/>
                    <a:p>
                      <a:endParaRPr lang="en-US" sz="1300" dirty="0"/>
                    </a:p>
                  </a:txBody>
                  <a:tcPr marL="121920" marR="121920" marT="60960" marB="60960">
                    <a:solidFill>
                      <a:schemeClr val="accent6">
                        <a:lumMod val="20000"/>
                        <a:lumOff val="80000"/>
                      </a:schemeClr>
                    </a:solidFill>
                  </a:tcPr>
                </a:tc>
                <a:extLst>
                  <a:ext uri="{0D108BD9-81ED-4DB2-BD59-A6C34878D82A}">
                    <a16:rowId xmlns:a16="http://schemas.microsoft.com/office/drawing/2014/main" val="10003"/>
                  </a:ext>
                </a:extLst>
              </a:tr>
              <a:tr h="325120">
                <a:tc>
                  <a:txBody>
                    <a:bodyPr/>
                    <a:lstStyle/>
                    <a:p>
                      <a:r>
                        <a:rPr lang="en-US" sz="1300" dirty="0"/>
                        <a:t>el-3.0</a:t>
                      </a:r>
                    </a:p>
                  </a:txBody>
                  <a:tcPr marL="121920" marR="121920" marT="60960" marB="60960">
                    <a:solidFill>
                      <a:srgbClr val="E5F4FF"/>
                    </a:solidFill>
                  </a:tcPr>
                </a:tc>
                <a:tc>
                  <a:txBody>
                    <a:bodyPr/>
                    <a:lstStyle/>
                    <a:p>
                      <a:r>
                        <a:rPr lang="en-US" sz="1300" dirty="0"/>
                        <a:t>jpa-2.2</a:t>
                      </a:r>
                    </a:p>
                  </a:txBody>
                  <a:tcPr marL="121920" marR="121920" marT="60960" marB="60960">
                    <a:solidFill>
                      <a:srgbClr val="E5F4FF"/>
                    </a:solidFill>
                  </a:tcPr>
                </a:tc>
                <a:tc>
                  <a:txBody>
                    <a:bodyPr/>
                    <a:lstStyle/>
                    <a:p>
                      <a:r>
                        <a:rPr lang="en-US" sz="1300" dirty="0"/>
                        <a:t>servlet-4.0</a:t>
                      </a:r>
                    </a:p>
                  </a:txBody>
                  <a:tcPr marL="121920" marR="121920" marT="60960" marB="60960">
                    <a:solidFill>
                      <a:srgbClr val="E5F4FF"/>
                    </a:solidFill>
                  </a:tcPr>
                </a:tc>
                <a:tc>
                  <a:txBody>
                    <a:bodyPr/>
                    <a:lstStyle/>
                    <a:p>
                      <a:endParaRPr lang="en-US" sz="1300" dirty="0"/>
                    </a:p>
                  </a:txBody>
                  <a:tcPr marL="121920" marR="121920" marT="60960" marB="60960">
                    <a:solidFill>
                      <a:schemeClr val="accent6">
                        <a:lumMod val="20000"/>
                        <a:lumOff val="80000"/>
                      </a:schemeClr>
                    </a:solidFill>
                  </a:tcPr>
                </a:tc>
                <a:extLst>
                  <a:ext uri="{0D108BD9-81ED-4DB2-BD59-A6C34878D82A}">
                    <a16:rowId xmlns:a16="http://schemas.microsoft.com/office/drawing/2014/main" val="10004"/>
                  </a:ext>
                </a:extLst>
              </a:tr>
              <a:tr h="3251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jaspic-1.1</a:t>
                      </a:r>
                    </a:p>
                  </a:txBody>
                  <a:tcPr marL="121920" marR="121920" marT="60960" marB="60960">
                    <a:solidFill>
                      <a:srgbClr val="E5F4FF"/>
                    </a:solidFill>
                  </a:tcPr>
                </a:tc>
                <a:tc>
                  <a:txBody>
                    <a:bodyPr/>
                    <a:lstStyle/>
                    <a:p>
                      <a:r>
                        <a:rPr lang="en-US" sz="1300" dirty="0"/>
                        <a:t>jsonb-1.0</a:t>
                      </a:r>
                    </a:p>
                  </a:txBody>
                  <a:tcPr marL="121920" marR="121920" marT="60960" marB="60960">
                    <a:solidFill>
                      <a:srgbClr val="E5F4FF"/>
                    </a:solidFill>
                  </a:tcPr>
                </a:tc>
                <a:tc>
                  <a:txBody>
                    <a:bodyPr/>
                    <a:lstStyle/>
                    <a:p>
                      <a:r>
                        <a:rPr lang="en-US" sz="1300" dirty="0"/>
                        <a:t>ssl-1.0</a:t>
                      </a:r>
                    </a:p>
                  </a:txBody>
                  <a:tcPr marL="121920" marR="121920" marT="60960" marB="60960">
                    <a:solidFill>
                      <a:srgbClr val="E5F4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300" dirty="0"/>
                    </a:p>
                  </a:txBody>
                  <a:tcPr marL="121920" marR="121920" marT="60960" marB="60960">
                    <a:solidFill>
                      <a:schemeClr val="accent6">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219627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Periodic Table of Liberty (20.0.0.3)</a:t>
            </a:r>
          </a:p>
        </p:txBody>
      </p:sp>
      <p:grpSp>
        <p:nvGrpSpPr>
          <p:cNvPr id="5" name="Group 4"/>
          <p:cNvGrpSpPr/>
          <p:nvPr/>
        </p:nvGrpSpPr>
        <p:grpSpPr>
          <a:xfrm>
            <a:off x="1439694" y="1090791"/>
            <a:ext cx="10490196" cy="5648332"/>
            <a:chOff x="1079770" y="818093"/>
            <a:chExt cx="7867647" cy="4236249"/>
          </a:xfrm>
        </p:grpSpPr>
        <p:sp>
          <p:nvSpPr>
            <p:cNvPr id="12" name="Rectangle 11"/>
            <p:cNvSpPr/>
            <p:nvPr/>
          </p:nvSpPr>
          <p:spPr>
            <a:xfrm>
              <a:off x="1079770" y="1702196"/>
              <a:ext cx="7867647" cy="110630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endParaRPr lang="en-US" sz="2400">
                <a:solidFill>
                  <a:prstClr val="white"/>
                </a:solidFill>
                <a:latin typeface="Arial"/>
              </a:endParaRPr>
            </a:p>
          </p:txBody>
        </p:sp>
        <p:sp>
          <p:nvSpPr>
            <p:cNvPr id="13" name="Round Same Side Corner Rectangle 12"/>
            <p:cNvSpPr/>
            <p:nvPr/>
          </p:nvSpPr>
          <p:spPr>
            <a:xfrm flipV="1">
              <a:off x="1079770" y="2590701"/>
              <a:ext cx="7867647" cy="2463641"/>
            </a:xfrm>
            <a:prstGeom prst="round2SameRect">
              <a:avLst>
                <a:gd name="adj1" fmla="val 2359"/>
                <a:gd name="adj2" fmla="val 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endParaRPr lang="en-US" sz="2400">
                <a:solidFill>
                  <a:prstClr val="white"/>
                </a:solidFill>
                <a:latin typeface="Arial"/>
              </a:endParaRPr>
            </a:p>
          </p:txBody>
        </p:sp>
        <p:sp>
          <p:nvSpPr>
            <p:cNvPr id="7" name="Rectangle 6"/>
            <p:cNvSpPr/>
            <p:nvPr/>
          </p:nvSpPr>
          <p:spPr>
            <a:xfrm>
              <a:off x="1079770" y="1265033"/>
              <a:ext cx="7867647" cy="43802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endParaRPr lang="en-US" sz="2400">
                <a:solidFill>
                  <a:prstClr val="white"/>
                </a:solidFill>
                <a:latin typeface="Arial"/>
              </a:endParaRPr>
            </a:p>
          </p:txBody>
        </p:sp>
        <p:sp>
          <p:nvSpPr>
            <p:cNvPr id="6" name="Round Same Side Corner Rectangle 5"/>
            <p:cNvSpPr/>
            <p:nvPr/>
          </p:nvSpPr>
          <p:spPr>
            <a:xfrm>
              <a:off x="1079770" y="818093"/>
              <a:ext cx="7867647" cy="446769"/>
            </a:xfrm>
            <a:prstGeom prst="round2Same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endParaRPr lang="en-US" sz="2400">
                <a:solidFill>
                  <a:prstClr val="white"/>
                </a:solidFill>
                <a:latin typeface="Arial"/>
              </a:endParaRPr>
            </a:p>
          </p:txBody>
        </p:sp>
      </p:grpSp>
      <p:graphicFrame>
        <p:nvGraphicFramePr>
          <p:cNvPr id="21" name="Table 20"/>
          <p:cNvGraphicFramePr>
            <a:graphicFrameLocks noGrp="1"/>
          </p:cNvGraphicFramePr>
          <p:nvPr/>
        </p:nvGraphicFramePr>
        <p:xfrm>
          <a:off x="1584757" y="1104337"/>
          <a:ext cx="10218514" cy="5594376"/>
        </p:xfrm>
        <a:graphic>
          <a:graphicData uri="http://schemas.openxmlformats.org/drawingml/2006/table">
            <a:tbl>
              <a:tblPr firstRow="1" bandRow="1">
                <a:tableStyleId>{2D5ABB26-0587-4C30-8999-92F81FD0307C}</a:tableStyleId>
              </a:tblPr>
              <a:tblGrid>
                <a:gridCol w="1728811">
                  <a:extLst>
                    <a:ext uri="{9D8B030D-6E8A-4147-A177-3AD203B41FA5}">
                      <a16:colId xmlns:a16="http://schemas.microsoft.com/office/drawing/2014/main" val="20000"/>
                    </a:ext>
                  </a:extLst>
                </a:gridCol>
                <a:gridCol w="2091135">
                  <a:extLst>
                    <a:ext uri="{9D8B030D-6E8A-4147-A177-3AD203B41FA5}">
                      <a16:colId xmlns:a16="http://schemas.microsoft.com/office/drawing/2014/main" val="20001"/>
                    </a:ext>
                  </a:extLst>
                </a:gridCol>
                <a:gridCol w="2011051">
                  <a:extLst>
                    <a:ext uri="{9D8B030D-6E8A-4147-A177-3AD203B41FA5}">
                      <a16:colId xmlns:a16="http://schemas.microsoft.com/office/drawing/2014/main" val="20002"/>
                    </a:ext>
                  </a:extLst>
                </a:gridCol>
                <a:gridCol w="2103496">
                  <a:extLst>
                    <a:ext uri="{9D8B030D-6E8A-4147-A177-3AD203B41FA5}">
                      <a16:colId xmlns:a16="http://schemas.microsoft.com/office/drawing/2014/main" val="20003"/>
                    </a:ext>
                  </a:extLst>
                </a:gridCol>
                <a:gridCol w="2284021">
                  <a:extLst>
                    <a:ext uri="{9D8B030D-6E8A-4147-A177-3AD203B41FA5}">
                      <a16:colId xmlns:a16="http://schemas.microsoft.com/office/drawing/2014/main" val="20004"/>
                    </a:ext>
                  </a:extLst>
                </a:gridCol>
              </a:tblGrid>
              <a:tr h="284480">
                <a:tc>
                  <a:txBody>
                    <a:bodyPr/>
                    <a:lstStyle/>
                    <a:p>
                      <a:endParaRPr lang="en-US" sz="1100" dirty="0">
                        <a:solidFill>
                          <a:schemeClr val="bg1"/>
                        </a:solidFill>
                      </a:endParaRPr>
                    </a:p>
                  </a:txBody>
                  <a:tcPr marL="121920" marR="121920" marT="60960" marB="60960">
                    <a:solidFill>
                      <a:schemeClr val="accent6">
                        <a:lumMod val="50000"/>
                      </a:schemeClr>
                    </a:solidFill>
                  </a:tcPr>
                </a:tc>
                <a:tc>
                  <a:txBody>
                    <a:bodyPr/>
                    <a:lstStyle/>
                    <a:p>
                      <a:r>
                        <a:rPr lang="en-US" sz="1100" dirty="0">
                          <a:solidFill>
                            <a:schemeClr val="bg1"/>
                          </a:solidFill>
                        </a:rPr>
                        <a:t>batchSMFLogging-1.0</a:t>
                      </a:r>
                    </a:p>
                  </a:txBody>
                  <a:tcPr marL="121920" marR="121920" marT="60960" marB="60960">
                    <a:solidFill>
                      <a:schemeClr val="accent6">
                        <a:lumMod val="50000"/>
                      </a:schemeClr>
                    </a:solidFill>
                  </a:tcPr>
                </a:tc>
                <a:tc>
                  <a:txBody>
                    <a:bodyPr/>
                    <a:lstStyle/>
                    <a:p>
                      <a:r>
                        <a:rPr lang="en-US" sz="1100" dirty="0">
                          <a:solidFill>
                            <a:schemeClr val="bg1"/>
                          </a:solidFill>
                        </a:rPr>
                        <a:t>zosLocalAdapters-1.0</a:t>
                      </a:r>
                    </a:p>
                  </a:txBody>
                  <a:tcPr marL="121920" marR="121920" marT="60960" marB="60960">
                    <a:solidFill>
                      <a:schemeClr val="accent6">
                        <a:lumMod val="5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zosTransaction-1.0</a:t>
                      </a:r>
                    </a:p>
                  </a:txBody>
                  <a:tcPr marL="121920" marR="121920" marT="60960" marB="60960">
                    <a:lnR w="28575" cap="flat" cmpd="sng" algn="ctr">
                      <a:solidFill>
                        <a:schemeClr val="tx1"/>
                      </a:solidFill>
                      <a:prstDash val="dash"/>
                      <a:round/>
                      <a:headEnd type="none" w="med" len="med"/>
                      <a:tailEnd type="none" w="med" len="med"/>
                    </a:lnR>
                    <a:solidFill>
                      <a:schemeClr val="accent6">
                        <a:lumMod val="50000"/>
                      </a:schemeClr>
                    </a:solidFill>
                  </a:tcPr>
                </a:tc>
                <a:tc>
                  <a:txBody>
                    <a:bodyPr/>
                    <a:lstStyle/>
                    <a:p>
                      <a:endParaRPr lang="en-US" sz="1100" dirty="0">
                        <a:solidFill>
                          <a:schemeClr val="bg1"/>
                        </a:solidFill>
                      </a:endParaRP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solidFill>
                      <a:schemeClr val="accent6">
                        <a:lumMod val="50000"/>
                      </a:schemeClr>
                    </a:solidFill>
                  </a:tcPr>
                </a:tc>
                <a:extLst>
                  <a:ext uri="{0D108BD9-81ED-4DB2-BD59-A6C34878D82A}">
                    <a16:rowId xmlns:a16="http://schemas.microsoft.com/office/drawing/2014/main" val="10000"/>
                  </a:ext>
                </a:extLst>
              </a:tr>
              <a:tr h="294712">
                <a:tc>
                  <a:txBody>
                    <a:bodyPr/>
                    <a:lstStyle/>
                    <a:p>
                      <a:endParaRPr lang="en-US" sz="1100" dirty="0">
                        <a:solidFill>
                          <a:schemeClr val="bg1"/>
                        </a:solidFill>
                      </a:endParaRPr>
                    </a:p>
                  </a:txBody>
                  <a:tcPr marL="121920" marR="121920" marT="60960" marB="60960">
                    <a:lnB w="12700" cap="flat" cmpd="sng" algn="ctr">
                      <a:noFill/>
                      <a:prstDash val="dot"/>
                      <a:round/>
                      <a:headEnd type="none" w="med" len="med"/>
                      <a:tailEnd type="none" w="med" len="med"/>
                    </a:lnB>
                    <a:solidFill>
                      <a:schemeClr val="accent6">
                        <a:lumMod val="50000"/>
                      </a:schemeClr>
                    </a:solidFill>
                  </a:tcPr>
                </a:tc>
                <a:tc>
                  <a:txBody>
                    <a:bodyPr/>
                    <a:lstStyle/>
                    <a:p>
                      <a:endParaRPr lang="en-US" sz="1100" dirty="0">
                        <a:solidFill>
                          <a:schemeClr val="bg1"/>
                        </a:solidFill>
                      </a:endParaRPr>
                    </a:p>
                  </a:txBody>
                  <a:tcPr marL="121920" marR="121920" marT="60960" marB="60960">
                    <a:lnB w="12700" cap="flat" cmpd="sng" algn="ctr">
                      <a:noFill/>
                      <a:prstDash val="dot"/>
                      <a:round/>
                      <a:headEnd type="none" w="med" len="med"/>
                      <a:tailEnd type="none" w="med" len="med"/>
                    </a:lnB>
                    <a:solidFill>
                      <a:schemeClr val="accent6">
                        <a:lumMod val="50000"/>
                      </a:schemeClr>
                    </a:solidFill>
                  </a:tcPr>
                </a:tc>
                <a:tc>
                  <a:txBody>
                    <a:bodyPr/>
                    <a:lstStyle/>
                    <a:p>
                      <a:r>
                        <a:rPr lang="en-US" sz="1100" dirty="0">
                          <a:solidFill>
                            <a:schemeClr val="bg1"/>
                          </a:solidFill>
                        </a:rPr>
                        <a:t>zosRequestLogging-1.0</a:t>
                      </a:r>
                    </a:p>
                  </a:txBody>
                  <a:tcPr marL="121920" marR="121920" marT="60960" marB="60960">
                    <a:lnB w="12700" cap="flat" cmpd="sng" algn="ctr">
                      <a:noFill/>
                      <a:prstDash val="dot"/>
                      <a:round/>
                      <a:headEnd type="none" w="med" len="med"/>
                      <a:tailEnd type="none" w="med" len="med"/>
                    </a:lnB>
                    <a:solidFill>
                      <a:schemeClr val="accent6">
                        <a:lumMod val="50000"/>
                      </a:schemeClr>
                    </a:solidFill>
                  </a:tcPr>
                </a:tc>
                <a:tc>
                  <a:txBody>
                    <a:bodyPr/>
                    <a:lstStyle/>
                    <a:p>
                      <a:r>
                        <a:rPr lang="en-US" sz="1100" dirty="0">
                          <a:solidFill>
                            <a:schemeClr val="bg1"/>
                          </a:solidFill>
                        </a:rPr>
                        <a:t>zosWlm-1.0</a:t>
                      </a:r>
                    </a:p>
                  </a:txBody>
                  <a:tcPr marL="121920" marR="121920" marT="60960" marB="60960">
                    <a:lnR w="28575" cap="flat" cmpd="sng" algn="ctr">
                      <a:solidFill>
                        <a:schemeClr val="tx1"/>
                      </a:solidFill>
                      <a:prstDash val="dash"/>
                      <a:round/>
                      <a:headEnd type="none" w="med" len="med"/>
                      <a:tailEnd type="none" w="med" len="med"/>
                    </a:lnR>
                    <a:lnB w="12700" cap="flat" cmpd="sng" algn="ctr">
                      <a:noFill/>
                      <a:prstDash val="dot"/>
                      <a:round/>
                      <a:headEnd type="none" w="med" len="med"/>
                      <a:tailEnd type="none" w="med" len="med"/>
                    </a:lnB>
                    <a:solidFill>
                      <a:schemeClr val="accent6">
                        <a:lumMod val="50000"/>
                      </a:schemeClr>
                    </a:solidFill>
                  </a:tcPr>
                </a:tc>
                <a:tc>
                  <a:txBody>
                    <a:bodyPr/>
                    <a:lstStyle/>
                    <a:p>
                      <a:r>
                        <a:rPr lang="en-US" sz="1100" dirty="0">
                          <a:solidFill>
                            <a:schemeClr val="bg1"/>
                          </a:solidFill>
                        </a:rPr>
                        <a:t>zosSecurity-1.0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lnB w="12700" cap="flat" cmpd="sng" algn="ctr">
                      <a:noFill/>
                      <a:prstDash val="dot"/>
                      <a:round/>
                      <a:headEnd type="none" w="med" len="med"/>
                      <a:tailEnd type="none" w="med" len="med"/>
                    </a:lnB>
                    <a:solidFill>
                      <a:schemeClr val="accent6">
                        <a:lumMod val="50000"/>
                      </a:schemeClr>
                    </a:solidFill>
                  </a:tcPr>
                </a:tc>
                <a:extLst>
                  <a:ext uri="{0D108BD9-81ED-4DB2-BD59-A6C34878D82A}">
                    <a16:rowId xmlns:a16="http://schemas.microsoft.com/office/drawing/2014/main" val="10001"/>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collectiveController-1.0</a:t>
                      </a:r>
                    </a:p>
                  </a:txBody>
                  <a:tcPr marL="121920" marR="121920" marT="60960" marB="60960">
                    <a:lnT w="12700" cap="flat" cmpd="sng" algn="ctr">
                      <a:noFill/>
                      <a:prstDash val="dot"/>
                      <a:round/>
                      <a:headEnd type="none" w="med" len="med"/>
                      <a:tailEnd type="none" w="med" len="med"/>
                    </a:lnT>
                    <a:solidFill>
                      <a:schemeClr val="accent6">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dynamicRouting-1.0</a:t>
                      </a:r>
                    </a:p>
                  </a:txBody>
                  <a:tcPr marL="121920" marR="121920" marT="60960" marB="60960">
                    <a:lnT w="12700" cap="flat" cmpd="sng" algn="ctr">
                      <a:noFill/>
                      <a:prstDash val="dot"/>
                      <a:round/>
                      <a:headEnd type="none" w="med" len="med"/>
                      <a:tailEnd type="none" w="med" len="med"/>
                    </a:lnT>
                    <a:solidFill>
                      <a:schemeClr val="accent6">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healthManager-1.0</a:t>
                      </a:r>
                    </a:p>
                  </a:txBody>
                  <a:tcPr marL="121920" marR="121920" marT="60960" marB="60960">
                    <a:lnT w="12700" cap="flat" cmpd="sng" algn="ctr">
                      <a:noFill/>
                      <a:prstDash val="dot"/>
                      <a:round/>
                      <a:headEnd type="none" w="med" len="med"/>
                      <a:tailEnd type="none" w="med" len="med"/>
                    </a:lnT>
                    <a:solidFill>
                      <a:schemeClr val="accent6">
                        <a:lumMod val="75000"/>
                      </a:schemeClr>
                    </a:solidFill>
                  </a:tcPr>
                </a:tc>
                <a:tc>
                  <a:txBody>
                    <a:bodyPr/>
                    <a:lstStyle/>
                    <a:p>
                      <a:r>
                        <a:rPr lang="en-US" sz="1100" dirty="0">
                          <a:solidFill>
                            <a:schemeClr val="bg1"/>
                          </a:solidFill>
                        </a:rPr>
                        <a:t>scalingController-1.0</a:t>
                      </a:r>
                    </a:p>
                  </a:txBody>
                  <a:tcPr marL="121920" marR="121920" marT="60960" marB="60960">
                    <a:lnR w="28575" cap="flat" cmpd="sng" algn="ctr">
                      <a:solidFill>
                        <a:schemeClr val="tx1"/>
                      </a:solidFill>
                      <a:prstDash val="dash"/>
                      <a:round/>
                      <a:headEnd type="none" w="med" len="med"/>
                      <a:tailEnd type="none" w="med" len="med"/>
                    </a:lnR>
                    <a:lnT w="12700" cap="flat" cmpd="sng" algn="ctr">
                      <a:noFill/>
                      <a:prstDash val="dot"/>
                      <a:round/>
                      <a:headEnd type="none" w="med" len="med"/>
                      <a:tailEnd type="none" w="med" len="med"/>
                    </a:lnT>
                    <a:solidFill>
                      <a:schemeClr val="accent6">
                        <a:lumMod val="75000"/>
                      </a:schemeClr>
                    </a:solidFill>
                  </a:tcPr>
                </a:tc>
                <a:tc>
                  <a:txBody>
                    <a:bodyPr/>
                    <a:lstStyle/>
                    <a:p>
                      <a:endParaRPr lang="en-US" sz="1100" dirty="0"/>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lnT w="12700" cap="flat" cmpd="sng" algn="ctr">
                      <a:noFill/>
                      <a:prstDash val="dot"/>
                      <a:round/>
                      <a:headEnd type="none" w="med" len="med"/>
                      <a:tailEnd type="none" w="med" len="med"/>
                    </a:lnT>
                    <a:solidFill>
                      <a:schemeClr val="accent6">
                        <a:lumMod val="75000"/>
                      </a:schemeClr>
                    </a:solidFill>
                  </a:tcPr>
                </a:tc>
                <a:extLst>
                  <a:ext uri="{0D108BD9-81ED-4DB2-BD59-A6C34878D82A}">
                    <a16:rowId xmlns:a16="http://schemas.microsoft.com/office/drawing/2014/main" val="10002"/>
                  </a:ext>
                </a:extLst>
              </a:tr>
              <a:tr h="294712">
                <a:tc>
                  <a:txBody>
                    <a:bodyPr/>
                    <a:lstStyle/>
                    <a:p>
                      <a:endParaRPr lang="en-US" sz="1100" dirty="0">
                        <a:solidFill>
                          <a:schemeClr val="bg1"/>
                        </a:solidFill>
                      </a:endParaRPr>
                    </a:p>
                  </a:txBody>
                  <a:tcPr marL="121920" marR="121920" marT="60960" marB="60960">
                    <a:lnB w="28575" cap="flat" cmpd="sng" algn="ctr">
                      <a:solidFill>
                        <a:schemeClr val="tx1"/>
                      </a:solidFill>
                      <a:prstDash val="dash"/>
                      <a:round/>
                      <a:headEnd type="none" w="med" len="med"/>
                      <a:tailEnd type="none" w="med" len="med"/>
                    </a:lnB>
                    <a:solidFill>
                      <a:schemeClr val="accent6">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clusterMember-1.0</a:t>
                      </a:r>
                    </a:p>
                  </a:txBody>
                  <a:tcPr marL="121920" marR="121920" marT="60960" marB="60960">
                    <a:lnB w="28575" cap="flat" cmpd="sng" algn="ctr">
                      <a:solidFill>
                        <a:schemeClr val="tx1"/>
                      </a:solidFill>
                      <a:prstDash val="dash"/>
                      <a:round/>
                      <a:headEnd type="none" w="med" len="med"/>
                      <a:tailEnd type="none" w="med" len="med"/>
                    </a:lnB>
                    <a:solidFill>
                      <a:schemeClr val="accent6">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healthAnalyzer-1.0</a:t>
                      </a:r>
                    </a:p>
                  </a:txBody>
                  <a:tcPr marL="121920" marR="121920" marT="60960" marB="60960">
                    <a:lnB w="12700" cap="flat" cmpd="sng" algn="ctr">
                      <a:noFill/>
                      <a:prstDash val="dot"/>
                      <a:round/>
                      <a:headEnd type="none" w="med" len="med"/>
                      <a:tailEnd type="none" w="med" len="med"/>
                    </a:lnB>
                    <a:solidFill>
                      <a:schemeClr val="accent6">
                        <a:lumMod val="75000"/>
                      </a:schemeClr>
                    </a:solidFill>
                  </a:tcPr>
                </a:tc>
                <a:tc>
                  <a:txBody>
                    <a:bodyPr/>
                    <a:lstStyle/>
                    <a:p>
                      <a:r>
                        <a:rPr lang="en-US" sz="1100" dirty="0">
                          <a:solidFill>
                            <a:schemeClr val="bg1"/>
                          </a:solidFill>
                        </a:rPr>
                        <a:t>scalingMember-1.0</a:t>
                      </a:r>
                    </a:p>
                  </a:txBody>
                  <a:tcPr marL="121920" marR="121920" marT="60960" marB="60960">
                    <a:lnR w="28575" cap="flat" cmpd="sng" algn="ctr">
                      <a:solidFill>
                        <a:schemeClr val="tx1"/>
                      </a:solidFill>
                      <a:prstDash val="dash"/>
                      <a:round/>
                      <a:headEnd type="none" w="med" len="med"/>
                      <a:tailEnd type="none" w="med" len="med"/>
                    </a:lnR>
                    <a:lnB w="12700" cap="flat" cmpd="sng" algn="ctr">
                      <a:noFill/>
                      <a:prstDash val="dot"/>
                      <a:round/>
                      <a:headEnd type="none" w="med" len="med"/>
                      <a:tailEnd type="none" w="med" len="med"/>
                    </a:lnB>
                    <a:solidFill>
                      <a:schemeClr val="accent6">
                        <a:lumMod val="75000"/>
                      </a:schemeClr>
                    </a:solidFill>
                  </a:tcPr>
                </a:tc>
                <a:tc>
                  <a:txBody>
                    <a:bodyPr/>
                    <a:lstStyle/>
                    <a:p>
                      <a:endParaRPr lang="en-US" sz="1100" dirty="0"/>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lnB w="12700" cap="flat" cmpd="sng" algn="ctr">
                      <a:noFill/>
                      <a:prstDash val="dot"/>
                      <a:round/>
                      <a:headEnd type="none" w="med" len="med"/>
                      <a:tailEnd type="none" w="med" len="med"/>
                    </a:lnB>
                    <a:solidFill>
                      <a:schemeClr val="accent6">
                        <a:lumMod val="75000"/>
                      </a:schemeClr>
                    </a:solidFill>
                  </a:tcPr>
                </a:tc>
                <a:extLst>
                  <a:ext uri="{0D108BD9-81ED-4DB2-BD59-A6C34878D82A}">
                    <a16:rowId xmlns:a16="http://schemas.microsoft.com/office/drawing/2014/main" val="10003"/>
                  </a:ext>
                </a:extLst>
              </a:tr>
              <a:tr h="294712">
                <a:tc>
                  <a:txBody>
                    <a:bodyPr/>
                    <a:lstStyle/>
                    <a:p>
                      <a:r>
                        <a:rPr lang="en-US" sz="1100" dirty="0"/>
                        <a:t>cloudant-1.0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w="28575" cap="flat" cmpd="sng" algn="ctr">
                      <a:solidFill>
                        <a:schemeClr val="tx1"/>
                      </a:solidFill>
                      <a:prstDash val="dash"/>
                      <a:round/>
                      <a:headEnd type="none" w="med" len="med"/>
                      <a:tailEnd type="none" w="med" len="med"/>
                    </a:lnT>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sipServlet-1.0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lnT w="28575" cap="flat" cmpd="sng" algn="ctr">
                      <a:solidFill>
                        <a:schemeClr val="tx1"/>
                      </a:solidFill>
                      <a:prstDash val="dash"/>
                      <a:round/>
                      <a:headEnd type="none" w="med" len="med"/>
                      <a:tailEnd type="none" w="med" len="med"/>
                    </a:lnT>
                    <a:solidFill>
                      <a:schemeClr val="accent6">
                        <a:lumMod val="60000"/>
                        <a:lumOff val="40000"/>
                      </a:schemeClr>
                    </a:solidFill>
                  </a:tcPr>
                </a:tc>
                <a:tc>
                  <a:txBody>
                    <a:bodyPr/>
                    <a:lstStyle/>
                    <a:p>
                      <a:r>
                        <a:rPr lang="en-US" sz="1100" dirty="0"/>
                        <a:t>batchManagement-1.0</a:t>
                      </a:r>
                    </a:p>
                  </a:txBody>
                  <a:tcPr marL="121920" marR="121920" marT="60960" marB="60960">
                    <a:lnL w="28575" cap="flat" cmpd="sng" algn="ctr">
                      <a:solidFill>
                        <a:schemeClr val="tx1"/>
                      </a:solidFill>
                      <a:prstDash val="dash"/>
                      <a:round/>
                      <a:headEnd type="none" w="med" len="med"/>
                      <a:tailEnd type="none" w="med" len="med"/>
                    </a:lnL>
                    <a:lnT w="12700" cap="flat" cmpd="sng" algn="ctr">
                      <a:noFill/>
                      <a:prstDash val="dot"/>
                      <a:round/>
                      <a:headEnd type="none" w="med" len="med"/>
                      <a:tailEnd type="none" w="med" len="med"/>
                    </a:lnT>
                    <a:solidFill>
                      <a:schemeClr val="accent6">
                        <a:lumMod val="60000"/>
                        <a:lumOff val="40000"/>
                      </a:schemeClr>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lnT w="12700" cap="flat" cmpd="sng" algn="ctr">
                      <a:noFill/>
                      <a:prstDash val="dot"/>
                      <a:round/>
                      <a:headEnd type="none" w="med" len="med"/>
                      <a:tailEnd type="none" w="med" len="med"/>
                    </a:lnT>
                    <a:solidFill>
                      <a:schemeClr val="accent6">
                        <a:lumMod val="60000"/>
                        <a:lumOff val="40000"/>
                      </a:schemeClr>
                    </a:solidFill>
                  </a:tcPr>
                </a:tc>
                <a:tc>
                  <a:txBody>
                    <a:bodyPr/>
                    <a:lstStyle/>
                    <a:p>
                      <a:endParaRPr lang="en-US" sz="1100" dirty="0"/>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lnT w="12700" cap="flat" cmpd="sng" algn="ctr">
                      <a:noFill/>
                      <a:prstDash val="dot"/>
                      <a:round/>
                      <a:headEnd type="none" w="med" len="med"/>
                      <a:tailEnd type="none" w="med" len="med"/>
                    </a:lnT>
                    <a:solidFill>
                      <a:schemeClr val="accent6">
                        <a:lumMod val="60000"/>
                        <a:lumOff val="40000"/>
                      </a:schemeClr>
                    </a:solidFill>
                  </a:tcPr>
                </a:tc>
                <a:extLst>
                  <a:ext uri="{0D108BD9-81ED-4DB2-BD59-A6C34878D82A}">
                    <a16:rowId xmlns:a16="http://schemas.microsoft.com/office/drawing/2014/main" val="10004"/>
                  </a:ext>
                </a:extLst>
              </a:tr>
              <a:tr h="294712">
                <a:tc>
                  <a:txBody>
                    <a:bodyPr/>
                    <a:lstStyle/>
                    <a:p>
                      <a:r>
                        <a:rPr lang="en-US" sz="1100" dirty="0"/>
                        <a:t>javaee-7.0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wsAtomicTransaction-1.2</a:t>
                      </a:r>
                    </a:p>
                  </a:txBody>
                  <a:tcPr marL="121920" marR="121920" marT="60960" marB="60960">
                    <a:lnL w="28575" cap="flat" cmpd="sng" algn="ctr">
                      <a:solidFill>
                        <a:schemeClr val="tx1"/>
                      </a:solidFill>
                      <a:prstDash val="dash"/>
                      <a:round/>
                      <a:headEnd type="none" w="med" len="med"/>
                      <a:tailEnd type="none" w="med" len="med"/>
                    </a:lnL>
                    <a:solidFill>
                      <a:schemeClr val="accent6">
                        <a:lumMod val="60000"/>
                        <a:lumOff val="40000"/>
                      </a:schemeClr>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passwordUtilities-1.0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chemeClr val="accent6">
                        <a:lumMod val="60000"/>
                        <a:lumOff val="40000"/>
                      </a:schemeClr>
                    </a:solidFill>
                  </a:tcPr>
                </a:tc>
                <a:extLst>
                  <a:ext uri="{0D108BD9-81ED-4DB2-BD59-A6C34878D82A}">
                    <a16:rowId xmlns:a16="http://schemas.microsoft.com/office/drawing/2014/main" val="10005"/>
                  </a:ext>
                </a:extLst>
              </a:tr>
              <a:tr h="29471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t>javaee-8.0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chemeClr val="accent6">
                        <a:lumMod val="60000"/>
                        <a:lumOff val="40000"/>
                      </a:schemeClr>
                    </a:solidFill>
                  </a:tcPr>
                </a:tc>
                <a:tc>
                  <a:txBody>
                    <a:bodyPr/>
                    <a:lstStyle/>
                    <a:p>
                      <a:endParaRPr lang="en-US" sz="1100" dirty="0"/>
                    </a:p>
                  </a:txBody>
                  <a:tcPr marL="121920" marR="121920" marT="60960" marB="60960">
                    <a:lnL w="28575" cap="flat" cmpd="sng" algn="ctr">
                      <a:solidFill>
                        <a:schemeClr val="tx1"/>
                      </a:solidFill>
                      <a:prstDash val="dash"/>
                      <a:round/>
                      <a:headEnd type="none" w="med" len="med"/>
                      <a:tailEnd type="none" w="med" len="med"/>
                    </a:lnL>
                    <a:solidFill>
                      <a:schemeClr val="accent6">
                        <a:lumMod val="60000"/>
                        <a:lumOff val="40000"/>
                      </a:schemeClr>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wsSecurity-1.1</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chemeClr val="accent6">
                        <a:lumMod val="60000"/>
                        <a:lumOff val="40000"/>
                      </a:schemeClr>
                    </a:solidFill>
                  </a:tcPr>
                </a:tc>
                <a:extLst>
                  <a:ext uri="{0D108BD9-81ED-4DB2-BD59-A6C34878D82A}">
                    <a16:rowId xmlns:a16="http://schemas.microsoft.com/office/drawing/2014/main" val="10006"/>
                  </a:ext>
                </a:extLst>
              </a:tr>
              <a:tr h="294712">
                <a:tc>
                  <a:txBody>
                    <a:bodyPr/>
                    <a:lstStyle/>
                    <a:p>
                      <a:r>
                        <a:rPr lang="en-US" sz="1100" dirty="0"/>
                        <a:t>jakartaee-8.0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rgbClr val="F9B8A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chemeClr val="accent6">
                        <a:lumMod val="60000"/>
                        <a:lumOff val="40000"/>
                      </a:schemeClr>
                    </a:solidFill>
                  </a:tcPr>
                </a:tc>
                <a:tc>
                  <a:txBody>
                    <a:bodyPr/>
                    <a:lstStyle/>
                    <a:p>
                      <a:endParaRPr lang="en-US" sz="1100" dirty="0"/>
                    </a:p>
                  </a:txBody>
                  <a:tcPr marL="121920" marR="121920" marT="60960" marB="60960">
                    <a:lnL w="28575" cap="flat" cmpd="sng" algn="ctr">
                      <a:solidFill>
                        <a:schemeClr val="tx1"/>
                      </a:solidFill>
                      <a:prstDash val="dash"/>
                      <a:round/>
                      <a:headEnd type="none" w="med" len="med"/>
                      <a:tailEnd type="none" w="med" len="med"/>
                    </a:lnL>
                    <a:solidFill>
                      <a:schemeClr val="accent6">
                        <a:lumMod val="60000"/>
                        <a:lumOff val="40000"/>
                      </a:schemeClr>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lnB w="28575" cap="flat" cmpd="sng" algn="ctr">
                      <a:solidFill>
                        <a:schemeClr val="tx1"/>
                      </a:solidFill>
                      <a:prstDash val="dash"/>
                      <a:round/>
                      <a:headEnd type="none" w="med" len="med"/>
                      <a:tailEnd type="none" w="med" len="med"/>
                    </a:lnB>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wsSecuritySaml-1.0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chemeClr val="accent6">
                        <a:lumMod val="60000"/>
                        <a:lumOff val="40000"/>
                      </a:schemeClr>
                    </a:solidFill>
                  </a:tcPr>
                </a:tc>
                <a:extLst>
                  <a:ext uri="{0D108BD9-81ED-4DB2-BD59-A6C34878D82A}">
                    <a16:rowId xmlns:a16="http://schemas.microsoft.com/office/drawing/2014/main" val="10007"/>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bells-1.0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B w="12700" cap="flat" cmpd="sng" algn="ctr">
                      <a:noFill/>
                      <a:prstDash val="dot"/>
                      <a:round/>
                      <a:headEnd type="none" w="med" len="med"/>
                      <a:tailEnd type="none" w="med" len="med"/>
                    </a:lnB>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mpContextPropagation-1.0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lnB w="12700" cap="flat" cmpd="sng" algn="ctr">
                      <a:noFill/>
                      <a:prstDash val="dot"/>
                      <a:round/>
                      <a:headEnd type="none" w="med" len="med"/>
                      <a:tailEnd type="none" w="med" len="med"/>
                    </a:lnB>
                    <a:solidFill>
                      <a:srgbClr val="EE92D8"/>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adminCenter-1.0</a:t>
                      </a:r>
                    </a:p>
                  </a:txBody>
                  <a:tcPr marL="121920" marR="121920" marT="60960" marB="60960">
                    <a:lnL w="28575" cap="flat" cmpd="sng" algn="ctr">
                      <a:solidFill>
                        <a:schemeClr val="tx1"/>
                      </a:solidFill>
                      <a:prstDash val="dash"/>
                      <a:round/>
                      <a:headEnd type="none" w="med" len="med"/>
                      <a:tailEnd type="none" w="med" len="med"/>
                    </a:lnL>
                    <a:lnR w="28575" cap="flat" cmpd="sng" algn="ctr">
                      <a:solidFill>
                        <a:schemeClr val="tx1"/>
                      </a:solidFill>
                      <a:prstDash val="dash"/>
                      <a:round/>
                      <a:headEnd type="none" w="med" len="med"/>
                      <a:tailEnd type="none" w="med" len="med"/>
                    </a:lnR>
                    <a:lnB w="12700" cap="flat" cmpd="sng" algn="ctr">
                      <a:noFill/>
                      <a:prstDash val="dot"/>
                      <a:round/>
                      <a:headEnd type="none" w="med" len="med"/>
                      <a:tailEnd type="none" w="med" len="med"/>
                    </a:lnB>
                    <a:solidFill>
                      <a:srgbClr val="E5F4FF"/>
                    </a:solidFill>
                  </a:tcPr>
                </a:tc>
                <a:tc>
                  <a:txBody>
                    <a:bodyPr/>
                    <a:lstStyle/>
                    <a:p>
                      <a:r>
                        <a:rPr lang="en-US" sz="1100" dirty="0"/>
                        <a:t>constrainedDelegation-1.0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lnT w="28575" cap="flat" cmpd="sng" algn="ctr">
                      <a:solidFill>
                        <a:schemeClr val="tx1"/>
                      </a:solidFill>
                      <a:prstDash val="dash"/>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solidFill>
                      <a:srgbClr val="E5F4FF"/>
                    </a:solidFill>
                  </a:tcPr>
                </a:tc>
                <a:tc>
                  <a:txBody>
                    <a:bodyPr/>
                    <a:lstStyle/>
                    <a:p>
                      <a:r>
                        <a:rPr lang="en-US" sz="1100" dirty="0"/>
                        <a:t>audit-1.0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B w="12700" cap="flat" cmpd="sng" algn="ctr">
                      <a:noFill/>
                      <a:prstDash val="dot"/>
                      <a:round/>
                      <a:headEnd type="none" w="med" len="med"/>
                      <a:tailEnd type="none" w="med" len="med"/>
                    </a:lnB>
                    <a:solidFill>
                      <a:srgbClr val="E5F4FF"/>
                    </a:solidFill>
                  </a:tcPr>
                </a:tc>
                <a:extLst>
                  <a:ext uri="{0D108BD9-81ED-4DB2-BD59-A6C34878D82A}">
                    <a16:rowId xmlns:a16="http://schemas.microsoft.com/office/drawing/2014/main" val="10008"/>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concurrent-1.0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dot"/>
                      <a:round/>
                      <a:headEnd type="none" w="med" len="med"/>
                      <a:tailEnd type="none" w="med" len="med"/>
                    </a:lnT>
                    <a:solidFill>
                      <a:srgbClr val="E5F4FF"/>
                    </a:solidFill>
                  </a:tcPr>
                </a:tc>
                <a:tc>
                  <a:txBody>
                    <a:bodyPr/>
                    <a:lstStyle/>
                    <a:p>
                      <a:r>
                        <a:rPr lang="en-US" sz="1100" dirty="0"/>
                        <a:t>mpReactiveMessaging-1.0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lnT w="12700" cap="flat" cmpd="sng" algn="ctr">
                      <a:noFill/>
                      <a:prstDash val="dot"/>
                      <a:round/>
                      <a:headEnd type="none" w="med" len="med"/>
                      <a:tailEnd type="none" w="med" len="med"/>
                    </a:lnT>
                    <a:solidFill>
                      <a:srgbClr val="EE92D8"/>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collectiveMember-1.0</a:t>
                      </a:r>
                    </a:p>
                  </a:txBody>
                  <a:tcPr marL="121920" marR="121920" marT="60960" marB="60960">
                    <a:lnL w="28575" cap="flat" cmpd="sng" algn="ctr">
                      <a:solidFill>
                        <a:schemeClr val="tx1"/>
                      </a:solidFill>
                      <a:prstDash val="dash"/>
                      <a:round/>
                      <a:headEnd type="none" w="med" len="med"/>
                      <a:tailEnd type="none" w="med" len="med"/>
                    </a:lnL>
                    <a:lnR w="28575" cap="flat" cmpd="sng" algn="ctr">
                      <a:solidFill>
                        <a:schemeClr val="tx1"/>
                      </a:solidFill>
                      <a:prstDash val="dash"/>
                      <a:round/>
                      <a:headEnd type="none" w="med" len="med"/>
                      <a:tailEnd type="none" w="med" len="med"/>
                    </a:lnR>
                    <a:lnT w="12700" cap="flat" cmpd="sng" algn="ctr">
                      <a:noFill/>
                      <a:prstDash val="dot"/>
                      <a:round/>
                      <a:headEnd type="none" w="med" len="med"/>
                      <a:tailEnd type="none" w="med" len="med"/>
                    </a:lnT>
                    <a:solidFill>
                      <a:srgbClr val="E5F4FF"/>
                    </a:solidFill>
                  </a:tcPr>
                </a:tc>
                <a:tc>
                  <a:txBody>
                    <a:bodyPr/>
                    <a:lstStyle/>
                    <a:p>
                      <a:r>
                        <a:rPr lang="en-US" sz="1100" dirty="0"/>
                        <a:t>federatedRepository-1.0</a:t>
                      </a:r>
                    </a:p>
                  </a:txBody>
                  <a:tcPr marL="121920" marR="121920" marT="60960" marB="60960">
                    <a:lnL w="28575" cap="flat" cmpd="sng" algn="ctr">
                      <a:solidFill>
                        <a:schemeClr val="tx1"/>
                      </a:solidFill>
                      <a:prstDash val="dash"/>
                      <a:round/>
                      <a:headEnd type="none" w="med" len="med"/>
                      <a:tailEnd type="none" w="med" len="med"/>
                    </a:lnL>
                    <a:lnT w="12700" cap="flat" cmpd="sng" algn="ctr">
                      <a:noFill/>
                      <a:prstDash val="lgDash"/>
                      <a:round/>
                      <a:headEnd type="none" w="med" len="med"/>
                      <a:tailEnd type="none" w="med" len="med"/>
                    </a:lnT>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ldapRegistry-3.0</a:t>
                      </a:r>
                    </a:p>
                  </a:txBody>
                  <a:tcPr marL="121920" marR="121920" marT="60960" marB="60960">
                    <a:lnR w="12700" cap="flat" cmpd="sng" algn="ctr">
                      <a:noFill/>
                      <a:prstDash val="lgDash"/>
                      <a:round/>
                      <a:headEnd type="none" w="med" len="med"/>
                      <a:tailEnd type="none" w="med" len="med"/>
                    </a:lnR>
                    <a:lnT w="12700" cap="flat" cmpd="sng" algn="ctr">
                      <a:noFill/>
                      <a:prstDash val="dot"/>
                      <a:round/>
                      <a:headEnd type="none" w="med" len="med"/>
                      <a:tailEnd type="none" w="med" len="med"/>
                    </a:lnT>
                    <a:solidFill>
                      <a:srgbClr val="E5F4FF"/>
                    </a:solidFill>
                  </a:tcPr>
                </a:tc>
                <a:extLst>
                  <a:ext uri="{0D108BD9-81ED-4DB2-BD59-A6C34878D82A}">
                    <a16:rowId xmlns:a16="http://schemas.microsoft.com/office/drawing/2014/main" val="10009"/>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javaMail-1.6</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B w="12700" cap="flat" cmpd="sng" algn="ctr">
                      <a:noFill/>
                      <a:prstDash val="solid"/>
                      <a:round/>
                      <a:headEnd type="none" w="med" len="med"/>
                      <a:tailEnd type="none" w="med" len="med"/>
                    </a:lnB>
                    <a:solidFill>
                      <a:srgbClr val="E5F4FF"/>
                    </a:solidFill>
                  </a:tcPr>
                </a:tc>
                <a:tc>
                  <a:txBody>
                    <a:bodyPr/>
                    <a:lstStyle/>
                    <a:p>
                      <a:r>
                        <a:rPr lang="en-US" sz="1100" dirty="0"/>
                        <a:t>mpReactiveStreams-1.0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rgbClr val="FFFF99"/>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distributedMap-1.0</a:t>
                      </a:r>
                    </a:p>
                  </a:txBody>
                  <a:tcPr marL="121920" marR="121920" marT="60960" marB="60960">
                    <a:lnL w="28575" cap="flat" cmpd="sng" algn="ctr">
                      <a:solidFill>
                        <a:schemeClr val="tx1"/>
                      </a:solidFill>
                      <a:prstDash val="dash"/>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r>
                        <a:rPr lang="en-US" sz="1100" dirty="0"/>
                        <a:t>jwt-1.0</a:t>
                      </a:r>
                    </a:p>
                  </a:txBody>
                  <a:tcPr marL="121920" marR="121920" marT="60960" marB="60960">
                    <a:lnL w="28575" cap="flat" cmpd="sng" algn="ctr">
                      <a:solidFill>
                        <a:schemeClr val="tx1"/>
                      </a:solidFill>
                      <a:prstDash val="dash"/>
                      <a:round/>
                      <a:headEnd type="none" w="med" len="med"/>
                      <a:tailEnd type="none" w="med" len="med"/>
                    </a:lnL>
                    <a:solidFill>
                      <a:srgbClr val="E5F4FF"/>
                    </a:solidFill>
                  </a:tcPr>
                </a:tc>
                <a:tc>
                  <a:txBody>
                    <a:bodyPr/>
                    <a:lstStyle/>
                    <a:p>
                      <a:r>
                        <a:rPr lang="en-US" sz="1100" dirty="0"/>
                        <a:t>oauth-2.0</a:t>
                      </a:r>
                    </a:p>
                  </a:txBody>
                  <a:tcPr marL="121920" marR="121920" marT="60960" marB="60960">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0"/>
                  </a:ext>
                </a:extLst>
              </a:tr>
              <a:tr h="294712">
                <a:tc>
                  <a:txBody>
                    <a:bodyPr/>
                    <a:lstStyle/>
                    <a:p>
                      <a:r>
                        <a:rPr lang="en-US" sz="1100" dirty="0"/>
                        <a:t>jaxb-2.2</a:t>
                      </a:r>
                    </a:p>
                  </a:txBody>
                  <a:tcPr marL="121920" marR="121920" marT="60960" marB="60960">
                    <a:lnL w="12700" cap="flat" cmpd="sng" algn="ctr">
                      <a:noFill/>
                      <a:prstDash val="lg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opentracing-1.3</a:t>
                      </a:r>
                    </a:p>
                  </a:txBody>
                  <a:tcPr marL="121920" marR="121920" marT="60960" marB="60960">
                    <a:lnL w="12700" cap="flat" cmpd="sng" algn="ctr">
                      <a:noFill/>
                      <a:prstDash val="solid"/>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eventLogging-1.0</a:t>
                      </a:r>
                    </a:p>
                  </a:txBody>
                  <a:tcPr marL="121920" marR="121920" marT="60960" marB="60960">
                    <a:lnL w="28575" cap="flat" cmpd="sng" algn="ctr">
                      <a:solidFill>
                        <a:schemeClr val="tx1"/>
                      </a:solidFill>
                      <a:prstDash val="dash"/>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r>
                        <a:rPr lang="en-US" sz="1100" dirty="0"/>
                        <a:t>jwtSso-1.0</a:t>
                      </a:r>
                    </a:p>
                  </a:txBody>
                  <a:tcPr marL="121920" marR="121920" marT="60960" marB="60960">
                    <a:lnL w="28575" cap="flat" cmpd="sng" algn="ctr">
                      <a:solidFill>
                        <a:schemeClr val="tx1"/>
                      </a:solidFill>
                      <a:prstDash val="dash"/>
                      <a:round/>
                      <a:headEnd type="none" w="med" len="med"/>
                      <a:tailEnd type="none" w="med" len="med"/>
                    </a:lnL>
                    <a:lnB w="28575" cap="flat" cmpd="sng" algn="ctr">
                      <a:solidFill>
                        <a:schemeClr val="tx1"/>
                      </a:solidFill>
                      <a:prstDash val="dash"/>
                      <a:round/>
                      <a:headEnd type="none" w="med" len="med"/>
                      <a:tailEnd type="none" w="med" len="med"/>
                    </a:lnB>
                    <a:solidFill>
                      <a:srgbClr val="E5F4FF"/>
                    </a:solidFill>
                  </a:tcPr>
                </a:tc>
                <a:tc>
                  <a:txBody>
                    <a:bodyPr/>
                    <a:lstStyle/>
                    <a:p>
                      <a:r>
                        <a:rPr lang="en-US" sz="1100" dirty="0"/>
                        <a:t>openid-2.0</a:t>
                      </a:r>
                    </a:p>
                  </a:txBody>
                  <a:tcPr marL="121920" marR="121920" marT="60960" marB="60960">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1"/>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jdbc-4.3</a:t>
                      </a:r>
                    </a:p>
                  </a:txBody>
                  <a:tcPr marL="121920" marR="121920" marT="60960" marB="60960">
                    <a:lnL w="12700" cap="flat" cmpd="sng" algn="ctr">
                      <a:noFill/>
                      <a:prstDash val="lgDash"/>
                      <a:round/>
                      <a:headEnd type="none" w="med" len="med"/>
                      <a:tailEnd type="none" w="med" len="med"/>
                    </a:lnL>
                    <a:lnR w="12700" cap="flat" cmpd="sng" algn="ctr">
                      <a:noFill/>
                      <a:prstDash val="solid"/>
                      <a:round/>
                      <a:headEnd type="none" w="med" len="med"/>
                      <a:tailEnd type="none" w="med" len="med"/>
                    </a:ln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osgiConsole-1.0</a:t>
                      </a:r>
                    </a:p>
                  </a:txBody>
                  <a:tcPr marL="121920" marR="121920" marT="60960" marB="60960">
                    <a:lnL w="12700" cap="flat" cmpd="sng" algn="ctr">
                      <a:noFill/>
                      <a:prstDash val="solid"/>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logstashCollector-1.0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sessionDatabase-1.0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lnT w="28575" cap="flat" cmpd="sng" algn="ctr">
                      <a:solidFill>
                        <a:schemeClr val="tx1"/>
                      </a:solidFill>
                      <a:prstDash val="dash"/>
                      <a:round/>
                      <a:headEnd type="none" w="med" len="med"/>
                      <a:tailEnd type="none" w="med" len="med"/>
                    </a:lnT>
                    <a:lnB w="12700" cap="flat" cmpd="sng" algn="ctr">
                      <a:noFill/>
                      <a:prstDash val="lgDash"/>
                      <a:round/>
                      <a:headEnd type="none" w="med" len="med"/>
                      <a:tailEnd type="none" w="med" len="med"/>
                    </a:lnB>
                    <a:solidFill>
                      <a:srgbClr val="E5F4FF"/>
                    </a:solidFill>
                  </a:tcPr>
                </a:tc>
                <a:tc>
                  <a:txBody>
                    <a:bodyPr/>
                    <a:lstStyle/>
                    <a:p>
                      <a:r>
                        <a:rPr lang="en-US" sz="1100" dirty="0"/>
                        <a:t>openidConnectClient-1.0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2"/>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jpaContainer-2.2</a:t>
                      </a:r>
                    </a:p>
                  </a:txBody>
                  <a:tcPr marL="121920" marR="121920" marT="60960" marB="60960">
                    <a:lnL w="12700" cap="flat" cmpd="sng" algn="ctr">
                      <a:noFill/>
                      <a:prstDash val="lgDash"/>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E5F4FF"/>
                    </a:solidFill>
                  </a:tcPr>
                </a:tc>
                <a:tc>
                  <a:txBody>
                    <a:bodyPr/>
                    <a:lstStyle/>
                    <a:p>
                      <a:r>
                        <a:rPr lang="en-US" sz="1100" dirty="0"/>
                        <a:t>springBoot-2.0</a:t>
                      </a:r>
                    </a:p>
                  </a:txBody>
                  <a:tcPr marL="121920" marR="121920" marT="60960" marB="60960">
                    <a:lnL w="12700" cap="flat" cmpd="sng" algn="ctr">
                      <a:noFill/>
                      <a:prstDash val="solid"/>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monitor-1.0</a:t>
                      </a:r>
                    </a:p>
                  </a:txBody>
                  <a:tcPr marL="121920" marR="121920" marT="60960" marB="60960">
                    <a:lnL w="28575" cap="flat" cmpd="sng" algn="ctr">
                      <a:solidFill>
                        <a:schemeClr val="tx1"/>
                      </a:solidFill>
                      <a:prstDash val="dash"/>
                      <a:round/>
                      <a:headEnd type="none" w="med" len="med"/>
                      <a:tailEnd type="none" w="med" len="med"/>
                    </a:lnL>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webCache-1.0</a:t>
                      </a:r>
                    </a:p>
                  </a:txBody>
                  <a:tcPr marL="121920" marR="121920" marT="60960" marB="60960">
                    <a:lnR w="28575" cap="flat" cmpd="sng" algn="ctr">
                      <a:solidFill>
                        <a:schemeClr val="tx1"/>
                      </a:solidFill>
                      <a:prstDash val="dash"/>
                      <a:round/>
                      <a:headEnd type="none" w="med" len="med"/>
                      <a:tailEnd type="none" w="med" len="med"/>
                    </a:lnR>
                    <a:lnT w="12700" cap="flat" cmpd="sng" algn="ctr">
                      <a:noFill/>
                      <a:prstDash val="lgDash"/>
                      <a:round/>
                      <a:headEnd type="none" w="med" len="med"/>
                      <a:tailEnd type="none" w="med" len="med"/>
                    </a:lnT>
                    <a:solidFill>
                      <a:srgbClr val="E5F4FF"/>
                    </a:solidFill>
                  </a:tcPr>
                </a:tc>
                <a:tc>
                  <a:txBody>
                    <a:bodyPr/>
                    <a:lstStyle/>
                    <a:p>
                      <a:r>
                        <a:rPr lang="en-US" sz="1100" dirty="0"/>
                        <a:t>openidConnectServer-1.0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3"/>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jsfContainer-2.3</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solid"/>
                      <a:round/>
                      <a:headEnd type="none" w="med" len="med"/>
                      <a:tailEnd type="none" w="med" len="med"/>
                    </a:lnT>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webProfile-7.0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openapi-3.1</a:t>
                      </a:r>
                    </a:p>
                  </a:txBody>
                  <a:tcPr marL="121920" marR="121920" marT="60960" marB="60960">
                    <a:lnL w="28575" cap="flat" cmpd="sng" algn="ctr">
                      <a:solidFill>
                        <a:schemeClr val="tx1"/>
                      </a:solidFill>
                      <a:prstDash val="dash"/>
                      <a:round/>
                      <a:headEnd type="none" w="med" len="med"/>
                      <a:tailEnd type="none" w="med" len="med"/>
                    </a:lnL>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R w="28575" cap="flat" cmpd="sng" algn="ctr">
                      <a:solidFill>
                        <a:schemeClr val="tx1"/>
                      </a:solidFill>
                      <a:prstDash val="dash"/>
                      <a:round/>
                      <a:headEnd type="none" w="med" len="med"/>
                      <a:tailEnd type="none" w="med" len="med"/>
                    </a:lnR>
                    <a:solidFill>
                      <a:srgbClr val="E5F4FF"/>
                    </a:solidFill>
                  </a:tcPr>
                </a:tc>
                <a:tc>
                  <a:txBody>
                    <a:bodyPr/>
                    <a:lstStyle/>
                    <a:p>
                      <a:r>
                        <a:rPr lang="en-US" sz="1100" dirty="0"/>
                        <a:t>samlWeb-2.0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4"/>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json-1.0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rgbClr val="E5F4FF"/>
                    </a:solidFill>
                  </a:tcPr>
                </a:tc>
                <a:tc>
                  <a:txBody>
                    <a:bodyPr/>
                    <a:lstStyle/>
                    <a:p>
                      <a:r>
                        <a:rPr lang="en-US" sz="1100" dirty="0"/>
                        <a:t>webProfile-8.0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requestTiming-1.0</a:t>
                      </a:r>
                    </a:p>
                  </a:txBody>
                  <a:tcPr marL="121920" marR="121920" marT="60960" marB="60960">
                    <a:lnL w="28575" cap="flat" cmpd="sng" algn="ctr">
                      <a:solidFill>
                        <a:schemeClr val="tx1"/>
                      </a:solidFill>
                      <a:prstDash val="dash"/>
                      <a:round/>
                      <a:headEnd type="none" w="med" len="med"/>
                      <a:tailEnd type="none" w="med" len="med"/>
                    </a:lnL>
                    <a:solidFill>
                      <a:srgbClr val="E5F4FF"/>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solidFill>
                      <a:srgbClr val="E5F4FF"/>
                    </a:solidFill>
                  </a:tcPr>
                </a:tc>
                <a:tc>
                  <a:txBody>
                    <a:bodyPr/>
                    <a:lstStyle/>
                    <a:p>
                      <a:r>
                        <a:rPr lang="en-US" sz="1100" dirty="0"/>
                        <a:t>scim-1.0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5"/>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jsonbContainer-1.0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rgbClr val="E5F4FF"/>
                    </a:solidFill>
                  </a:tcPr>
                </a:tc>
                <a:tc>
                  <a:txBody>
                    <a:bodyPr/>
                    <a:lstStyle/>
                    <a:p>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usageMetering-1.0</a:t>
                      </a:r>
                    </a:p>
                  </a:txBody>
                  <a:tcPr marL="121920" marR="121920" marT="60960" marB="60960">
                    <a:lnL w="28575" cap="flat" cmpd="sng" algn="ctr">
                      <a:solidFill>
                        <a:schemeClr val="tx1"/>
                      </a:solidFill>
                      <a:prstDash val="dash"/>
                      <a:round/>
                      <a:headEnd type="none" w="med" len="med"/>
                      <a:tailEnd type="none" w="med" len="med"/>
                    </a:lnL>
                    <a:solidFill>
                      <a:srgbClr val="E5F4FF"/>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solidFill>
                      <a:srgbClr val="E5F4FF"/>
                    </a:solidFill>
                  </a:tcPr>
                </a:tc>
                <a:tc>
                  <a:txBody>
                    <a:bodyPr/>
                    <a:lstStyle/>
                    <a:p>
                      <a:r>
                        <a:rPr lang="en-US" sz="1100" dirty="0"/>
                        <a:t>socialLogin-1.0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6"/>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jsonpContainer-1.1</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rgbClr val="E5F4FF"/>
                    </a:solidFill>
                  </a:tcPr>
                </a:tc>
                <a:tc>
                  <a:txBody>
                    <a:bodyPr/>
                    <a:lstStyle/>
                    <a:p>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restConnector-2.0</a:t>
                      </a:r>
                    </a:p>
                  </a:txBody>
                  <a:tcPr marL="121920" marR="121920" marT="60960" marB="60960">
                    <a:lnL w="28575" cap="flat" cmpd="sng" algn="ctr">
                      <a:solidFill>
                        <a:schemeClr val="tx1"/>
                      </a:solidFill>
                      <a:prstDash val="dash"/>
                      <a:round/>
                      <a:headEnd type="none" w="med" len="med"/>
                      <a:tailEnd type="none" w="med" len="med"/>
                    </a:lnL>
                    <a:solidFill>
                      <a:srgbClr val="E5F4FF"/>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solidFill>
                      <a:srgbClr val="E5F4FF"/>
                    </a:solidFill>
                  </a:tcPr>
                </a:tc>
                <a:tc>
                  <a:txBody>
                    <a:bodyPr/>
                    <a:lstStyle/>
                    <a:p>
                      <a:r>
                        <a:rPr lang="en-US" sz="1100" dirty="0"/>
                        <a:t>spnego-1.0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7"/>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microProfile-3.2</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B w="12700" cap="flat" cmpd="sng" algn="ctr">
                      <a:noFill/>
                      <a:prstDash val="lgDash"/>
                      <a:round/>
                      <a:headEnd type="none" w="med" len="med"/>
                      <a:tailEnd type="none" w="med" len="med"/>
                    </a:lnB>
                    <a:solidFill>
                      <a:srgbClr val="F9B8AF"/>
                    </a:solidFill>
                  </a:tcPr>
                </a:tc>
                <a:tc>
                  <a:txBody>
                    <a:bodyPr/>
                    <a:lstStyle/>
                    <a:p>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lnB w="12700" cap="flat" cmpd="sng" algn="ctr">
                      <a:noFill/>
                      <a:prstDash val="lgDash"/>
                      <a:round/>
                      <a:headEnd type="none" w="med" len="med"/>
                      <a:tailEnd type="none" w="med" len="med"/>
                    </a:lnB>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sessionCache-1.0</a:t>
                      </a:r>
                    </a:p>
                  </a:txBody>
                  <a:tcPr marL="121920" marR="121920" marT="60960" marB="60960">
                    <a:lnL w="28575" cap="flat" cmpd="sng" algn="ctr">
                      <a:solidFill>
                        <a:schemeClr val="tx1"/>
                      </a:solidFill>
                      <a:prstDash val="dash"/>
                      <a:round/>
                      <a:headEnd type="none" w="med" len="med"/>
                      <a:tailEnd type="none" w="med" len="med"/>
                    </a:lnL>
                    <a:solidFill>
                      <a:srgbClr val="E5F4FF"/>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solidFill>
                      <a:srgbClr val="E5F4FF"/>
                    </a:solidFill>
                  </a:tcPr>
                </a:tc>
                <a:tc>
                  <a:txBody>
                    <a:bodyPr/>
                    <a:lstStyle/>
                    <a:p>
                      <a:r>
                        <a:rPr lang="en-US" sz="1100" dirty="0"/>
                        <a:t>transportSecurity-1.0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lnB w="12700" cap="flat" cmpd="sng" algn="ctr">
                      <a:noFill/>
                      <a:prstDash val="lgDash"/>
                      <a:round/>
                      <a:headEnd type="none" w="med" len="med"/>
                      <a:tailEnd type="none" w="med" len="med"/>
                    </a:lnB>
                    <a:solidFill>
                      <a:srgbClr val="E5F4FF"/>
                    </a:solidFill>
                  </a:tcPr>
                </a:tc>
                <a:extLst>
                  <a:ext uri="{0D108BD9-81ED-4DB2-BD59-A6C34878D82A}">
                    <a16:rowId xmlns:a16="http://schemas.microsoft.com/office/drawing/2014/main" val="10018"/>
                  </a:ext>
                </a:extLst>
              </a:tr>
            </a:tbl>
          </a:graphicData>
        </a:graphic>
      </p:graphicFrame>
      <p:grpSp>
        <p:nvGrpSpPr>
          <p:cNvPr id="24" name="Group 23"/>
          <p:cNvGrpSpPr/>
          <p:nvPr/>
        </p:nvGrpSpPr>
        <p:grpSpPr>
          <a:xfrm>
            <a:off x="124081" y="1700029"/>
            <a:ext cx="1003283" cy="1627179"/>
            <a:chOff x="93060" y="1700029"/>
            <a:chExt cx="752462" cy="1627179"/>
          </a:xfrm>
        </p:grpSpPr>
        <p:sp>
          <p:nvSpPr>
            <p:cNvPr id="8" name="Rounded Rectangle 7"/>
            <p:cNvSpPr/>
            <p:nvPr/>
          </p:nvSpPr>
          <p:spPr>
            <a:xfrm>
              <a:off x="95714" y="1700029"/>
              <a:ext cx="749808" cy="310896"/>
            </a:xfrm>
            <a:prstGeom prst="roundRect">
              <a:avLst/>
            </a:prstGeom>
            <a:solidFill>
              <a:schemeClr val="accent6">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867" dirty="0" err="1">
                  <a:solidFill>
                    <a:srgbClr val="FFFFFF"/>
                  </a:solidFill>
                  <a:latin typeface="Arial"/>
                </a:rPr>
                <a:t>zOS</a:t>
              </a:r>
              <a:endParaRPr lang="en-US" sz="1867" dirty="0">
                <a:solidFill>
                  <a:srgbClr val="FFFFFF"/>
                </a:solidFill>
                <a:latin typeface="Arial"/>
              </a:endParaRPr>
            </a:p>
          </p:txBody>
        </p:sp>
        <p:sp>
          <p:nvSpPr>
            <p:cNvPr id="9" name="Rounded Rectangle 8"/>
            <p:cNvSpPr/>
            <p:nvPr/>
          </p:nvSpPr>
          <p:spPr>
            <a:xfrm>
              <a:off x="93712" y="2133328"/>
              <a:ext cx="749808" cy="310896"/>
            </a:xfrm>
            <a:prstGeom prst="roundRect">
              <a:avLst/>
            </a:prstGeom>
            <a:solidFill>
              <a:schemeClr val="accent6">
                <a:lumMod val="7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867" dirty="0">
                  <a:solidFill>
                    <a:srgbClr val="FFFFFF"/>
                  </a:solidFill>
                  <a:latin typeface="Arial"/>
                </a:rPr>
                <a:t>ND</a:t>
              </a:r>
            </a:p>
          </p:txBody>
        </p:sp>
        <p:sp>
          <p:nvSpPr>
            <p:cNvPr id="10" name="Rounded Rectangle 9"/>
            <p:cNvSpPr/>
            <p:nvPr/>
          </p:nvSpPr>
          <p:spPr>
            <a:xfrm>
              <a:off x="93060" y="3016312"/>
              <a:ext cx="749808" cy="310896"/>
            </a:xfrm>
            <a:prstGeom prst="roundRect">
              <a:avLst/>
            </a:prstGeom>
            <a:solidFill>
              <a:schemeClr val="accent6">
                <a:lumMod val="20000"/>
                <a:lumOff val="8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867" dirty="0">
                  <a:solidFill>
                    <a:prstClr val="black"/>
                  </a:solidFill>
                  <a:latin typeface="Arial"/>
                </a:rPr>
                <a:t>Core</a:t>
              </a:r>
            </a:p>
          </p:txBody>
        </p:sp>
        <p:sp>
          <p:nvSpPr>
            <p:cNvPr id="11" name="Rounded Rectangle 10"/>
            <p:cNvSpPr/>
            <p:nvPr/>
          </p:nvSpPr>
          <p:spPr>
            <a:xfrm>
              <a:off x="93060" y="2565755"/>
              <a:ext cx="749808" cy="310896"/>
            </a:xfrm>
            <a:prstGeom prst="roundRect">
              <a:avLst/>
            </a:prstGeom>
            <a:solidFill>
              <a:schemeClr val="accent6">
                <a:lumMod val="60000"/>
                <a:lumOff val="4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867" dirty="0">
                  <a:solidFill>
                    <a:prstClr val="black"/>
                  </a:solidFill>
                  <a:latin typeface="Arial"/>
                </a:rPr>
                <a:t>Base</a:t>
              </a:r>
            </a:p>
          </p:txBody>
        </p:sp>
      </p:grpSp>
      <p:grpSp>
        <p:nvGrpSpPr>
          <p:cNvPr id="38" name="Group 37"/>
          <p:cNvGrpSpPr/>
          <p:nvPr/>
        </p:nvGrpSpPr>
        <p:grpSpPr>
          <a:xfrm>
            <a:off x="124081" y="3572552"/>
            <a:ext cx="999744" cy="582837"/>
            <a:chOff x="93061" y="2679414"/>
            <a:chExt cx="749808" cy="437128"/>
          </a:xfrm>
        </p:grpSpPr>
        <p:sp>
          <p:nvSpPr>
            <p:cNvPr id="43" name="Rounded Rectangle 42"/>
            <p:cNvSpPr/>
            <p:nvPr/>
          </p:nvSpPr>
          <p:spPr>
            <a:xfrm>
              <a:off x="93061" y="2679414"/>
              <a:ext cx="749808" cy="437128"/>
            </a:xfrm>
            <a:prstGeom prst="roundRect">
              <a:avLst/>
            </a:prstGeom>
            <a:solidFill>
              <a:srgbClr val="FFFFF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333">
                  <a:solidFill>
                    <a:prstClr val="black"/>
                  </a:solidFill>
                  <a:latin typeface="Arial"/>
                </a:rPr>
                <a:t>Open Liberty </a:t>
              </a:r>
              <a:endParaRPr lang="en-US" sz="1333">
                <a:solidFill>
                  <a:srgbClr val="00B050"/>
                </a:solidFill>
                <a:latin typeface="Arial"/>
              </a:endParaRPr>
            </a:p>
          </p:txBody>
        </p:sp>
        <p:pic>
          <p:nvPicPr>
            <p:cNvPr id="70" name="Picture 6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395" y="2759074"/>
              <a:ext cx="153971" cy="153971"/>
            </a:xfrm>
            <a:prstGeom prst="rect">
              <a:avLst/>
            </a:prstGeom>
          </p:spPr>
        </p:pic>
      </p:grpSp>
      <p:grpSp>
        <p:nvGrpSpPr>
          <p:cNvPr id="36" name="Group 35"/>
          <p:cNvGrpSpPr/>
          <p:nvPr/>
        </p:nvGrpSpPr>
        <p:grpSpPr>
          <a:xfrm>
            <a:off x="3473715" y="1893117"/>
            <a:ext cx="7906700" cy="5032416"/>
            <a:chOff x="2601691" y="1616814"/>
            <a:chExt cx="5930025" cy="3774312"/>
          </a:xfrm>
        </p:grpSpPr>
        <p:sp>
          <p:nvSpPr>
            <p:cNvPr id="45" name="Rounded Rectangle 44"/>
            <p:cNvSpPr/>
            <p:nvPr/>
          </p:nvSpPr>
          <p:spPr>
            <a:xfrm>
              <a:off x="2601691" y="4951308"/>
              <a:ext cx="1018095" cy="439818"/>
            </a:xfrm>
            <a:prstGeom prst="roundRect">
              <a:avLst/>
            </a:pr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467" dirty="0">
                  <a:solidFill>
                    <a:prstClr val="black"/>
                  </a:solidFill>
                  <a:latin typeface="Arial"/>
                </a:rPr>
                <a:t>APIs</a:t>
              </a:r>
            </a:p>
          </p:txBody>
        </p:sp>
        <p:sp>
          <p:nvSpPr>
            <p:cNvPr id="48" name="Rounded Rectangle 47"/>
            <p:cNvSpPr/>
            <p:nvPr/>
          </p:nvSpPr>
          <p:spPr>
            <a:xfrm>
              <a:off x="7513621" y="1616814"/>
              <a:ext cx="1018095" cy="439818"/>
            </a:xfrm>
            <a:prstGeom prst="roundRect">
              <a:avLst/>
            </a:pr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467">
                  <a:solidFill>
                    <a:prstClr val="black"/>
                  </a:solidFill>
                  <a:latin typeface="Arial"/>
                </a:rPr>
                <a:t>Security</a:t>
              </a:r>
              <a:endParaRPr lang="en-US" sz="1467" dirty="0">
                <a:solidFill>
                  <a:prstClr val="black"/>
                </a:solidFill>
                <a:latin typeface="Arial"/>
              </a:endParaRPr>
            </a:p>
          </p:txBody>
        </p:sp>
        <p:sp>
          <p:nvSpPr>
            <p:cNvPr id="49" name="Rounded Rectangle 48"/>
            <p:cNvSpPr/>
            <p:nvPr/>
          </p:nvSpPr>
          <p:spPr>
            <a:xfrm>
              <a:off x="5684081" y="1950333"/>
              <a:ext cx="1018095" cy="439818"/>
            </a:xfrm>
            <a:prstGeom prst="roundRect">
              <a:avLst/>
            </a:pr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467">
                  <a:solidFill>
                    <a:prstClr val="black"/>
                  </a:solidFill>
                  <a:latin typeface="Arial"/>
                </a:rPr>
                <a:t>Operations</a:t>
              </a:r>
              <a:endParaRPr lang="en-US" sz="1467" dirty="0">
                <a:solidFill>
                  <a:prstClr val="black"/>
                </a:solidFill>
                <a:latin typeface="Arial"/>
              </a:endParaRPr>
            </a:p>
          </p:txBody>
        </p:sp>
      </p:grpSp>
      <p:grpSp>
        <p:nvGrpSpPr>
          <p:cNvPr id="18" name="Group 17">
            <a:extLst>
              <a:ext uri="{FF2B5EF4-FFF2-40B4-BE49-F238E27FC236}">
                <a16:creationId xmlns:a16="http://schemas.microsoft.com/office/drawing/2014/main" id="{050E6934-BFBB-0549-96ED-E29412345536}"/>
              </a:ext>
            </a:extLst>
          </p:cNvPr>
          <p:cNvGrpSpPr/>
          <p:nvPr/>
        </p:nvGrpSpPr>
        <p:grpSpPr>
          <a:xfrm>
            <a:off x="113019" y="4547499"/>
            <a:ext cx="1007315" cy="2117432"/>
            <a:chOff x="84764" y="3410624"/>
            <a:chExt cx="755486" cy="1588074"/>
          </a:xfrm>
        </p:grpSpPr>
        <p:sp>
          <p:nvSpPr>
            <p:cNvPr id="97" name="Rounded Rectangle 96">
              <a:extLst>
                <a:ext uri="{FF2B5EF4-FFF2-40B4-BE49-F238E27FC236}">
                  <a16:creationId xmlns:a16="http://schemas.microsoft.com/office/drawing/2014/main" id="{0244C3BF-7261-B348-94AB-04422F8C3ECB}"/>
                </a:ext>
              </a:extLst>
            </p:cNvPr>
            <p:cNvSpPr/>
            <p:nvPr/>
          </p:nvSpPr>
          <p:spPr>
            <a:xfrm>
              <a:off x="90442" y="3410624"/>
              <a:ext cx="749808" cy="355107"/>
            </a:xfrm>
            <a:prstGeom prst="roundRect">
              <a:avLst/>
            </a:prstGeom>
            <a:solidFill>
              <a:srgbClr val="F9B8A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600" dirty="0">
                  <a:solidFill>
                    <a:prstClr val="black"/>
                  </a:solidFill>
                  <a:latin typeface="Arial"/>
                </a:rPr>
                <a:t>New in 4Q19</a:t>
              </a:r>
            </a:p>
          </p:txBody>
        </p:sp>
        <p:sp>
          <p:nvSpPr>
            <p:cNvPr id="98" name="Rounded Rectangle 97">
              <a:extLst>
                <a:ext uri="{FF2B5EF4-FFF2-40B4-BE49-F238E27FC236}">
                  <a16:creationId xmlns:a16="http://schemas.microsoft.com/office/drawing/2014/main" id="{A99BBF32-C2F9-A24F-A638-DC73F3AB124E}"/>
                </a:ext>
              </a:extLst>
            </p:cNvPr>
            <p:cNvSpPr/>
            <p:nvPr/>
          </p:nvSpPr>
          <p:spPr>
            <a:xfrm>
              <a:off x="84764" y="4643591"/>
              <a:ext cx="749808" cy="355107"/>
            </a:xfrm>
            <a:prstGeom prst="roundRect">
              <a:avLst/>
            </a:prstGeom>
            <a:solidFill>
              <a:srgbClr val="91F1B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600" dirty="0">
                  <a:solidFill>
                    <a:prstClr val="black"/>
                  </a:solidFill>
                  <a:latin typeface="Arial"/>
                </a:rPr>
                <a:t>New in 1Q20</a:t>
              </a:r>
            </a:p>
          </p:txBody>
        </p:sp>
        <p:sp>
          <p:nvSpPr>
            <p:cNvPr id="99" name="Rounded Rectangle 98">
              <a:extLst>
                <a:ext uri="{FF2B5EF4-FFF2-40B4-BE49-F238E27FC236}">
                  <a16:creationId xmlns:a16="http://schemas.microsoft.com/office/drawing/2014/main" id="{98E0E4CA-C894-4B43-8B01-99A4C3999F76}"/>
                </a:ext>
              </a:extLst>
            </p:cNvPr>
            <p:cNvSpPr/>
            <p:nvPr/>
          </p:nvSpPr>
          <p:spPr>
            <a:xfrm>
              <a:off x="84764" y="4230219"/>
              <a:ext cx="749808" cy="355107"/>
            </a:xfrm>
            <a:prstGeom prst="roundRect">
              <a:avLst/>
            </a:prstGeom>
            <a:solidFill>
              <a:srgbClr val="FFFF99"/>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600" dirty="0">
                  <a:solidFill>
                    <a:prstClr val="black"/>
                  </a:solidFill>
                  <a:latin typeface="Arial"/>
                </a:rPr>
                <a:t>New in 2Q19</a:t>
              </a:r>
            </a:p>
          </p:txBody>
        </p:sp>
        <p:sp>
          <p:nvSpPr>
            <p:cNvPr id="100" name="Rounded Rectangle 99">
              <a:extLst>
                <a:ext uri="{FF2B5EF4-FFF2-40B4-BE49-F238E27FC236}">
                  <a16:creationId xmlns:a16="http://schemas.microsoft.com/office/drawing/2014/main" id="{C3856C85-D301-C64F-A27D-947DDAFB94B6}"/>
                </a:ext>
              </a:extLst>
            </p:cNvPr>
            <p:cNvSpPr/>
            <p:nvPr/>
          </p:nvSpPr>
          <p:spPr>
            <a:xfrm>
              <a:off x="90442" y="3816847"/>
              <a:ext cx="749808" cy="355107"/>
            </a:xfrm>
            <a:prstGeom prst="roundRect">
              <a:avLst/>
            </a:prstGeom>
            <a:solidFill>
              <a:srgbClr val="EE92D8"/>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600" dirty="0">
                  <a:solidFill>
                    <a:prstClr val="black"/>
                  </a:solidFill>
                  <a:latin typeface="Arial"/>
                </a:rPr>
                <a:t>New in 3Q19</a:t>
              </a:r>
            </a:p>
          </p:txBody>
        </p:sp>
      </p:grpSp>
      <p:grpSp>
        <p:nvGrpSpPr>
          <p:cNvPr id="4" name="Group 3">
            <a:extLst>
              <a:ext uri="{FF2B5EF4-FFF2-40B4-BE49-F238E27FC236}">
                <a16:creationId xmlns:a16="http://schemas.microsoft.com/office/drawing/2014/main" id="{F5D3CAA9-8A68-734D-B0B0-11E451F1B563}"/>
              </a:ext>
            </a:extLst>
          </p:cNvPr>
          <p:cNvGrpSpPr/>
          <p:nvPr/>
        </p:nvGrpSpPr>
        <p:grpSpPr>
          <a:xfrm>
            <a:off x="3012183" y="2313175"/>
            <a:ext cx="8692163" cy="4333460"/>
            <a:chOff x="2259137" y="1734881"/>
            <a:chExt cx="6519122" cy="3250095"/>
          </a:xfrm>
        </p:grpSpPr>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177185"/>
              <a:ext cx="153971" cy="153971"/>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619489"/>
              <a:ext cx="153971" cy="153971"/>
            </a:xfrm>
            <a:prstGeom prst="rect">
              <a:avLst/>
            </a:prstGeom>
          </p:spPr>
        </p:pic>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167553"/>
              <a:ext cx="153971" cy="153971"/>
            </a:xfrm>
            <a:prstGeom prst="rect">
              <a:avLst/>
            </a:prstGeom>
          </p:spPr>
        </p:pic>
        <p:pic>
          <p:nvPicPr>
            <p:cNvPr id="55" name="Picture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504097"/>
              <a:ext cx="153971" cy="153971"/>
            </a:xfrm>
            <a:prstGeom prst="rect">
              <a:avLst/>
            </a:prstGeom>
          </p:spPr>
        </p:pic>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725249"/>
              <a:ext cx="153971" cy="153971"/>
            </a:xfrm>
            <a:prstGeom prst="rect">
              <a:avLst/>
            </a:prstGeom>
          </p:spPr>
        </p:pic>
        <p:pic>
          <p:nvPicPr>
            <p:cNvPr id="57" name="Picture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609857"/>
              <a:ext cx="153971" cy="153971"/>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946401"/>
              <a:ext cx="153971" cy="153971"/>
            </a:xfrm>
            <a:prstGeom prst="rect">
              <a:avLst/>
            </a:prstGeom>
          </p:spPr>
        </p:pic>
        <p:pic>
          <p:nvPicPr>
            <p:cNvPr id="59" name="Picture 5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501811"/>
              <a:ext cx="153971" cy="153971"/>
            </a:xfrm>
            <a:prstGeom prst="rect">
              <a:avLst/>
            </a:prstGeom>
          </p:spPr>
        </p:pic>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840641"/>
              <a:ext cx="153971" cy="153971"/>
            </a:xfrm>
            <a:prstGeom prst="rect">
              <a:avLst/>
            </a:prstGeom>
          </p:spPr>
        </p:pic>
        <p:pic>
          <p:nvPicPr>
            <p:cNvPr id="61" name="Picture 6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282945"/>
              <a:ext cx="153971" cy="153971"/>
            </a:xfrm>
            <a:prstGeom prst="rect">
              <a:avLst/>
            </a:prstGeom>
          </p:spPr>
        </p:pic>
        <p:pic>
          <p:nvPicPr>
            <p:cNvPr id="62" name="Picture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4167552"/>
              <a:ext cx="153971" cy="153971"/>
            </a:xfrm>
            <a:prstGeom prst="rect">
              <a:avLst/>
            </a:prstGeom>
          </p:spPr>
        </p:pic>
        <p:pic>
          <p:nvPicPr>
            <p:cNvPr id="63" name="Pictur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3720573"/>
              <a:ext cx="153971" cy="153971"/>
            </a:xfrm>
            <a:prstGeom prst="rect">
              <a:avLst/>
            </a:prstGeom>
          </p:spPr>
        </p:pic>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2844256"/>
              <a:ext cx="153971" cy="153971"/>
            </a:xfrm>
            <a:prstGeom prst="rect">
              <a:avLst/>
            </a:prstGeom>
          </p:spPr>
        </p:pic>
        <p:pic>
          <p:nvPicPr>
            <p:cNvPr id="65" name="Picture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3063608"/>
              <a:ext cx="153971" cy="153971"/>
            </a:xfrm>
            <a:prstGeom prst="rect">
              <a:avLst/>
            </a:prstGeom>
          </p:spPr>
        </p:pic>
        <p:pic>
          <p:nvPicPr>
            <p:cNvPr id="66" name="Picture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8" y="3721665"/>
              <a:ext cx="153971" cy="153971"/>
            </a:xfrm>
            <a:prstGeom prst="rect">
              <a:avLst/>
            </a:prstGeom>
          </p:spPr>
        </p:pic>
        <p:pic>
          <p:nvPicPr>
            <p:cNvPr id="67" name="Picture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6" y="4829511"/>
              <a:ext cx="153971" cy="153971"/>
            </a:xfrm>
            <a:prstGeom prst="rect">
              <a:avLst/>
            </a:prstGeom>
          </p:spPr>
        </p:pic>
        <p:pic>
          <p:nvPicPr>
            <p:cNvPr id="68" name="Picture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7" y="1950230"/>
              <a:ext cx="153971" cy="153971"/>
            </a:xfrm>
            <a:prstGeom prst="rect">
              <a:avLst/>
            </a:prstGeom>
          </p:spPr>
        </p:pic>
        <p:pic>
          <p:nvPicPr>
            <p:cNvPr id="69" name="Picture 6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3502312"/>
              <a:ext cx="153971" cy="153971"/>
            </a:xfrm>
            <a:prstGeom prst="rect">
              <a:avLst/>
            </a:prstGeom>
          </p:spPr>
        </p:pic>
        <p:pic>
          <p:nvPicPr>
            <p:cNvPr id="76" name="Picture 75">
              <a:extLst>
                <a:ext uri="{FF2B5EF4-FFF2-40B4-BE49-F238E27FC236}">
                  <a16:creationId xmlns:a16="http://schemas.microsoft.com/office/drawing/2014/main" id="{3BB5B286-AF51-2B46-AAA9-C6DEFC7784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388705"/>
              <a:ext cx="153971" cy="153971"/>
            </a:xfrm>
            <a:prstGeom prst="rect">
              <a:avLst/>
            </a:prstGeom>
          </p:spPr>
        </p:pic>
        <p:pic>
          <p:nvPicPr>
            <p:cNvPr id="77" name="Picture 76">
              <a:extLst>
                <a:ext uri="{FF2B5EF4-FFF2-40B4-BE49-F238E27FC236}">
                  <a16:creationId xmlns:a16="http://schemas.microsoft.com/office/drawing/2014/main" id="{C1BFAE7F-FF72-714C-978F-D9276DB835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3282960"/>
              <a:ext cx="153971" cy="153971"/>
            </a:xfrm>
            <a:prstGeom prst="rect">
              <a:avLst/>
            </a:prstGeom>
          </p:spPr>
        </p:pic>
        <p:pic>
          <p:nvPicPr>
            <p:cNvPr id="78" name="Picture 77">
              <a:extLst>
                <a:ext uri="{FF2B5EF4-FFF2-40B4-BE49-F238E27FC236}">
                  <a16:creationId xmlns:a16="http://schemas.microsoft.com/office/drawing/2014/main" id="{CE7436A4-DCB8-EF40-8BAC-691E597C1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941869"/>
              <a:ext cx="153971" cy="153971"/>
            </a:xfrm>
            <a:prstGeom prst="rect">
              <a:avLst/>
            </a:prstGeom>
          </p:spPr>
        </p:pic>
        <p:pic>
          <p:nvPicPr>
            <p:cNvPr id="79" name="Picture 78">
              <a:extLst>
                <a:ext uri="{FF2B5EF4-FFF2-40B4-BE49-F238E27FC236}">
                  <a16:creationId xmlns:a16="http://schemas.microsoft.com/office/drawing/2014/main" id="{765416B3-94F8-4640-A52B-BCC54481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7722" y="2624904"/>
              <a:ext cx="153971" cy="153971"/>
            </a:xfrm>
            <a:prstGeom prst="rect">
              <a:avLst/>
            </a:prstGeom>
          </p:spPr>
        </p:pic>
        <p:pic>
          <p:nvPicPr>
            <p:cNvPr id="80" name="Picture 79">
              <a:extLst>
                <a:ext uri="{FF2B5EF4-FFF2-40B4-BE49-F238E27FC236}">
                  <a16:creationId xmlns:a16="http://schemas.microsoft.com/office/drawing/2014/main" id="{BB0E4C8E-0B24-0E4B-B739-B593B781FF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835402"/>
              <a:ext cx="153971" cy="153971"/>
            </a:xfrm>
            <a:prstGeom prst="rect">
              <a:avLst/>
            </a:prstGeom>
          </p:spPr>
        </p:pic>
        <p:pic>
          <p:nvPicPr>
            <p:cNvPr id="81" name="Picture 80">
              <a:extLst>
                <a:ext uri="{FF2B5EF4-FFF2-40B4-BE49-F238E27FC236}">
                  <a16:creationId xmlns:a16="http://schemas.microsoft.com/office/drawing/2014/main" id="{ABA92709-76E7-6147-B300-D03EC38CC9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281781"/>
              <a:ext cx="153971" cy="153971"/>
            </a:xfrm>
            <a:prstGeom prst="rect">
              <a:avLst/>
            </a:prstGeom>
          </p:spPr>
        </p:pic>
        <p:pic>
          <p:nvPicPr>
            <p:cNvPr id="82" name="Picture 81">
              <a:extLst>
                <a:ext uri="{FF2B5EF4-FFF2-40B4-BE49-F238E27FC236}">
                  <a16:creationId xmlns:a16="http://schemas.microsoft.com/office/drawing/2014/main" id="{17C6446D-EB6C-8444-9308-4B7C2D4FA3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398337"/>
              <a:ext cx="153971" cy="153971"/>
            </a:xfrm>
            <a:prstGeom prst="rect">
              <a:avLst/>
            </a:prstGeom>
          </p:spPr>
        </p:pic>
        <p:pic>
          <p:nvPicPr>
            <p:cNvPr id="83" name="Picture 82">
              <a:extLst>
                <a:ext uri="{FF2B5EF4-FFF2-40B4-BE49-F238E27FC236}">
                  <a16:creationId xmlns:a16="http://schemas.microsoft.com/office/drawing/2014/main" id="{FD164A76-1645-2342-A524-E7EFD2A082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831005"/>
              <a:ext cx="153971" cy="153971"/>
            </a:xfrm>
            <a:prstGeom prst="rect">
              <a:avLst/>
            </a:prstGeom>
          </p:spPr>
        </p:pic>
        <p:pic>
          <p:nvPicPr>
            <p:cNvPr id="84" name="Picture 83">
              <a:extLst>
                <a:ext uri="{FF2B5EF4-FFF2-40B4-BE49-F238E27FC236}">
                  <a16:creationId xmlns:a16="http://schemas.microsoft.com/office/drawing/2014/main" id="{23282DC0-EBBF-E04B-97A3-7CDD3FD5F3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2621691"/>
              <a:ext cx="153971" cy="153971"/>
            </a:xfrm>
            <a:prstGeom prst="rect">
              <a:avLst/>
            </a:prstGeom>
          </p:spPr>
        </p:pic>
        <p:pic>
          <p:nvPicPr>
            <p:cNvPr id="85" name="Picture 84">
              <a:extLst>
                <a:ext uri="{FF2B5EF4-FFF2-40B4-BE49-F238E27FC236}">
                  <a16:creationId xmlns:a16="http://schemas.microsoft.com/office/drawing/2014/main" id="{544E5F73-C7A4-F54C-82E6-C15A6B8DA0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2841721"/>
              <a:ext cx="153971" cy="153971"/>
            </a:xfrm>
            <a:prstGeom prst="rect">
              <a:avLst/>
            </a:prstGeom>
          </p:spPr>
        </p:pic>
        <p:pic>
          <p:nvPicPr>
            <p:cNvPr id="86" name="Picture 85">
              <a:extLst>
                <a:ext uri="{FF2B5EF4-FFF2-40B4-BE49-F238E27FC236}">
                  <a16:creationId xmlns:a16="http://schemas.microsoft.com/office/drawing/2014/main" id="{8939EF31-BEFE-F744-B27C-BA52E8EE96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721841"/>
              <a:ext cx="153971" cy="153971"/>
            </a:xfrm>
            <a:prstGeom prst="rect">
              <a:avLst/>
            </a:prstGeom>
          </p:spPr>
        </p:pic>
        <p:pic>
          <p:nvPicPr>
            <p:cNvPr id="88" name="Picture 87">
              <a:extLst>
                <a:ext uri="{FF2B5EF4-FFF2-40B4-BE49-F238E27FC236}">
                  <a16:creationId xmlns:a16="http://schemas.microsoft.com/office/drawing/2014/main" id="{C159323E-DC7D-E848-BD4B-75141F4698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1956033"/>
              <a:ext cx="153971" cy="153971"/>
            </a:xfrm>
            <a:prstGeom prst="rect">
              <a:avLst/>
            </a:prstGeom>
          </p:spPr>
        </p:pic>
        <p:pic>
          <p:nvPicPr>
            <p:cNvPr id="89" name="Picture 88">
              <a:extLst>
                <a:ext uri="{FF2B5EF4-FFF2-40B4-BE49-F238E27FC236}">
                  <a16:creationId xmlns:a16="http://schemas.microsoft.com/office/drawing/2014/main" id="{0B9B6028-8372-9545-9978-E15597B5D0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1734881"/>
              <a:ext cx="153971" cy="153971"/>
            </a:xfrm>
            <a:prstGeom prst="rect">
              <a:avLst/>
            </a:prstGeom>
          </p:spPr>
        </p:pic>
        <p:pic>
          <p:nvPicPr>
            <p:cNvPr id="90" name="Picture 89">
              <a:extLst>
                <a:ext uri="{FF2B5EF4-FFF2-40B4-BE49-F238E27FC236}">
                  <a16:creationId xmlns:a16="http://schemas.microsoft.com/office/drawing/2014/main" id="{071AD950-6CF7-654D-9AE8-1421A15DD4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6" y="4388497"/>
              <a:ext cx="153971" cy="153971"/>
            </a:xfrm>
            <a:prstGeom prst="rect">
              <a:avLst/>
            </a:prstGeom>
          </p:spPr>
        </p:pic>
        <p:pic>
          <p:nvPicPr>
            <p:cNvPr id="72" name="Picture 71">
              <a:extLst>
                <a:ext uri="{FF2B5EF4-FFF2-40B4-BE49-F238E27FC236}">
                  <a16:creationId xmlns:a16="http://schemas.microsoft.com/office/drawing/2014/main" id="{79583DE5-ED21-5A42-92E8-DC0DFCFDC5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614109"/>
              <a:ext cx="153971" cy="153971"/>
            </a:xfrm>
            <a:prstGeom prst="rect">
              <a:avLst/>
            </a:prstGeom>
          </p:spPr>
        </p:pic>
        <p:pic>
          <p:nvPicPr>
            <p:cNvPr id="73" name="Picture 72">
              <a:extLst>
                <a:ext uri="{FF2B5EF4-FFF2-40B4-BE49-F238E27FC236}">
                  <a16:creationId xmlns:a16="http://schemas.microsoft.com/office/drawing/2014/main" id="{C762E7F4-A392-9543-B41A-31E10FE39B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061751"/>
              <a:ext cx="153971" cy="153971"/>
            </a:xfrm>
            <a:prstGeom prst="rect">
              <a:avLst/>
            </a:prstGeom>
          </p:spPr>
        </p:pic>
        <p:pic>
          <p:nvPicPr>
            <p:cNvPr id="92" name="Picture 91">
              <a:extLst>
                <a:ext uri="{FF2B5EF4-FFF2-40B4-BE49-F238E27FC236}">
                  <a16:creationId xmlns:a16="http://schemas.microsoft.com/office/drawing/2014/main" id="{B13C95BA-D80A-3F47-8362-2800DEC249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061793"/>
              <a:ext cx="153971" cy="153971"/>
            </a:xfrm>
            <a:prstGeom prst="rect">
              <a:avLst/>
            </a:prstGeom>
          </p:spPr>
        </p:pic>
        <p:pic>
          <p:nvPicPr>
            <p:cNvPr id="101" name="Picture 100">
              <a:extLst>
                <a:ext uri="{FF2B5EF4-FFF2-40B4-BE49-F238E27FC236}">
                  <a16:creationId xmlns:a16="http://schemas.microsoft.com/office/drawing/2014/main" id="{B2E3496C-4823-A244-9445-65C323D442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1734881"/>
              <a:ext cx="153971" cy="153971"/>
            </a:xfrm>
            <a:prstGeom prst="rect">
              <a:avLst/>
            </a:prstGeom>
          </p:spPr>
        </p:pic>
        <p:pic>
          <p:nvPicPr>
            <p:cNvPr id="102" name="Picture 101">
              <a:extLst>
                <a:ext uri="{FF2B5EF4-FFF2-40B4-BE49-F238E27FC236}">
                  <a16:creationId xmlns:a16="http://schemas.microsoft.com/office/drawing/2014/main" id="{2562A243-061D-B344-9012-35B2AEBB0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171523"/>
              <a:ext cx="153971" cy="153971"/>
            </a:xfrm>
            <a:prstGeom prst="rect">
              <a:avLst/>
            </a:prstGeom>
          </p:spPr>
        </p:pic>
        <p:pic>
          <p:nvPicPr>
            <p:cNvPr id="103" name="Picture 102">
              <a:extLst>
                <a:ext uri="{FF2B5EF4-FFF2-40B4-BE49-F238E27FC236}">
                  <a16:creationId xmlns:a16="http://schemas.microsoft.com/office/drawing/2014/main" id="{02B239E3-DB72-C846-9BF7-BD49902916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392816"/>
              <a:ext cx="153971" cy="153971"/>
            </a:xfrm>
            <a:prstGeom prst="rect">
              <a:avLst/>
            </a:prstGeom>
          </p:spPr>
        </p:pic>
        <p:pic>
          <p:nvPicPr>
            <p:cNvPr id="104" name="Picture 103">
              <a:extLst>
                <a:ext uri="{FF2B5EF4-FFF2-40B4-BE49-F238E27FC236}">
                  <a16:creationId xmlns:a16="http://schemas.microsoft.com/office/drawing/2014/main" id="{024F0360-4980-8041-84C8-CD2C98A52E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0445" y="3281464"/>
              <a:ext cx="153971" cy="153971"/>
            </a:xfrm>
            <a:prstGeom prst="rect">
              <a:avLst/>
            </a:prstGeom>
          </p:spPr>
        </p:pic>
        <p:pic>
          <p:nvPicPr>
            <p:cNvPr id="105" name="Picture 104">
              <a:extLst>
                <a:ext uri="{FF2B5EF4-FFF2-40B4-BE49-F238E27FC236}">
                  <a16:creationId xmlns:a16="http://schemas.microsoft.com/office/drawing/2014/main" id="{684C202D-75E3-EE4E-96D1-CA172DD9C5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056695"/>
              <a:ext cx="153971" cy="153971"/>
            </a:xfrm>
            <a:prstGeom prst="rect">
              <a:avLst/>
            </a:prstGeom>
          </p:spPr>
        </p:pic>
        <p:pic>
          <p:nvPicPr>
            <p:cNvPr id="106" name="Picture 105">
              <a:extLst>
                <a:ext uri="{FF2B5EF4-FFF2-40B4-BE49-F238E27FC236}">
                  <a16:creationId xmlns:a16="http://schemas.microsoft.com/office/drawing/2014/main" id="{A987980C-8555-A044-8D81-64F1037B47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277988"/>
              <a:ext cx="153971" cy="153971"/>
            </a:xfrm>
            <a:prstGeom prst="rect">
              <a:avLst/>
            </a:prstGeom>
          </p:spPr>
        </p:pic>
        <p:pic>
          <p:nvPicPr>
            <p:cNvPr id="107" name="Picture 106">
              <a:extLst>
                <a:ext uri="{FF2B5EF4-FFF2-40B4-BE49-F238E27FC236}">
                  <a16:creationId xmlns:a16="http://schemas.microsoft.com/office/drawing/2014/main" id="{63632739-96B1-3A4E-8339-EE7CE04BB0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499281"/>
              <a:ext cx="153971" cy="153971"/>
            </a:xfrm>
            <a:prstGeom prst="rect">
              <a:avLst/>
            </a:prstGeom>
          </p:spPr>
        </p:pic>
        <p:pic>
          <p:nvPicPr>
            <p:cNvPr id="108" name="Picture 107">
              <a:extLst>
                <a:ext uri="{FF2B5EF4-FFF2-40B4-BE49-F238E27FC236}">
                  <a16:creationId xmlns:a16="http://schemas.microsoft.com/office/drawing/2014/main" id="{1251331A-D0FD-E34C-9B1F-1EC92D71E0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720574"/>
              <a:ext cx="153971" cy="153971"/>
            </a:xfrm>
            <a:prstGeom prst="rect">
              <a:avLst/>
            </a:prstGeom>
          </p:spPr>
        </p:pic>
        <p:pic>
          <p:nvPicPr>
            <p:cNvPr id="109" name="Picture 108">
              <a:extLst>
                <a:ext uri="{FF2B5EF4-FFF2-40B4-BE49-F238E27FC236}">
                  <a16:creationId xmlns:a16="http://schemas.microsoft.com/office/drawing/2014/main" id="{670588F0-1A82-8144-A361-93FC77E0B8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6" y="3941869"/>
              <a:ext cx="153971" cy="153971"/>
            </a:xfrm>
            <a:prstGeom prst="rect">
              <a:avLst/>
            </a:prstGeom>
          </p:spPr>
        </p:pic>
        <p:pic>
          <p:nvPicPr>
            <p:cNvPr id="110" name="Picture 109">
              <a:extLst>
                <a:ext uri="{FF2B5EF4-FFF2-40B4-BE49-F238E27FC236}">
                  <a16:creationId xmlns:a16="http://schemas.microsoft.com/office/drawing/2014/main" id="{9253080B-DAFD-2840-845C-5B695E197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4609004"/>
              <a:ext cx="153971" cy="153971"/>
            </a:xfrm>
            <a:prstGeom prst="rect">
              <a:avLst/>
            </a:prstGeom>
          </p:spPr>
        </p:pic>
        <p:pic>
          <p:nvPicPr>
            <p:cNvPr id="111" name="Picture 110">
              <a:extLst>
                <a:ext uri="{FF2B5EF4-FFF2-40B4-BE49-F238E27FC236}">
                  <a16:creationId xmlns:a16="http://schemas.microsoft.com/office/drawing/2014/main" id="{4A046374-BED1-014E-85FC-A8B1BE2B93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0445" y="3056494"/>
              <a:ext cx="153971" cy="153971"/>
            </a:xfrm>
            <a:prstGeom prst="rect">
              <a:avLst/>
            </a:prstGeom>
          </p:spPr>
        </p:pic>
        <p:pic>
          <p:nvPicPr>
            <p:cNvPr id="112" name="Picture 111">
              <a:extLst>
                <a:ext uri="{FF2B5EF4-FFF2-40B4-BE49-F238E27FC236}">
                  <a16:creationId xmlns:a16="http://schemas.microsoft.com/office/drawing/2014/main" id="{A3929A42-8035-4C40-8FDF-E052236AA2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4607778"/>
              <a:ext cx="153971" cy="153971"/>
            </a:xfrm>
            <a:prstGeom prst="rect">
              <a:avLst/>
            </a:prstGeom>
          </p:spPr>
        </p:pic>
        <p:pic>
          <p:nvPicPr>
            <p:cNvPr id="113" name="Picture 112">
              <a:extLst>
                <a:ext uri="{FF2B5EF4-FFF2-40B4-BE49-F238E27FC236}">
                  <a16:creationId xmlns:a16="http://schemas.microsoft.com/office/drawing/2014/main" id="{A79C3589-D0AF-4742-9F1D-A36D285384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4829899"/>
              <a:ext cx="153971" cy="153971"/>
            </a:xfrm>
            <a:prstGeom prst="rect">
              <a:avLst/>
            </a:prstGeom>
          </p:spPr>
        </p:pic>
        <p:pic>
          <p:nvPicPr>
            <p:cNvPr id="75" name="Picture 74">
              <a:extLst>
                <a:ext uri="{FF2B5EF4-FFF2-40B4-BE49-F238E27FC236}">
                  <a16:creationId xmlns:a16="http://schemas.microsoft.com/office/drawing/2014/main" id="{343484A0-EE88-4B4D-A6BA-60B2D1E7F9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4167551"/>
              <a:ext cx="153971" cy="153971"/>
            </a:xfrm>
            <a:prstGeom prst="rect">
              <a:avLst/>
            </a:prstGeom>
          </p:spPr>
        </p:pic>
        <p:pic>
          <p:nvPicPr>
            <p:cNvPr id="87" name="Picture 86">
              <a:extLst>
                <a:ext uri="{FF2B5EF4-FFF2-40B4-BE49-F238E27FC236}">
                  <a16:creationId xmlns:a16="http://schemas.microsoft.com/office/drawing/2014/main" id="{D303FC15-F695-BD41-8B05-AA4ABCD88A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1735385"/>
              <a:ext cx="153971" cy="153971"/>
            </a:xfrm>
            <a:prstGeom prst="rect">
              <a:avLst/>
            </a:prstGeom>
          </p:spPr>
        </p:pic>
      </p:grpSp>
      <p:sp>
        <p:nvSpPr>
          <p:cNvPr id="91" name="Rounded Rectangular Callout 90">
            <a:extLst>
              <a:ext uri="{FF2B5EF4-FFF2-40B4-BE49-F238E27FC236}">
                <a16:creationId xmlns:a16="http://schemas.microsoft.com/office/drawing/2014/main" id="{26A41287-9B85-2744-BFFC-3441378414BB}"/>
              </a:ext>
            </a:extLst>
          </p:cNvPr>
          <p:cNvSpPr/>
          <p:nvPr/>
        </p:nvSpPr>
        <p:spPr>
          <a:xfrm>
            <a:off x="4922556" y="5374861"/>
            <a:ext cx="7007333" cy="1367169"/>
          </a:xfrm>
          <a:prstGeom prst="wedgeRoundRectCallout">
            <a:avLst>
              <a:gd name="adj1" fmla="val -74173"/>
              <a:gd name="adj2" fmla="val 39482"/>
              <a:gd name="adj3" fmla="val 16667"/>
            </a:avLst>
          </a:prstGeom>
          <a:solidFill>
            <a:schemeClr val="accent6">
              <a:lumMod val="20000"/>
              <a:lumOff val="80000"/>
            </a:schemeClr>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endParaRPr lang="en-US" sz="2400">
              <a:solidFill>
                <a:prstClr val="white"/>
              </a:solidFill>
              <a:latin typeface="Arial"/>
            </a:endParaRPr>
          </a:p>
        </p:txBody>
      </p:sp>
      <p:graphicFrame>
        <p:nvGraphicFramePr>
          <p:cNvPr id="93" name="Table 92">
            <a:extLst>
              <a:ext uri="{FF2B5EF4-FFF2-40B4-BE49-F238E27FC236}">
                <a16:creationId xmlns:a16="http://schemas.microsoft.com/office/drawing/2014/main" id="{34D0DCAA-8908-834B-9766-E0EDCB82830D}"/>
              </a:ext>
            </a:extLst>
          </p:cNvPr>
          <p:cNvGraphicFramePr>
            <a:graphicFrameLocks noGrp="1"/>
          </p:cNvGraphicFramePr>
          <p:nvPr/>
        </p:nvGraphicFramePr>
        <p:xfrm>
          <a:off x="5077941" y="5526065"/>
          <a:ext cx="6725327" cy="1048275"/>
        </p:xfrm>
        <a:graphic>
          <a:graphicData uri="http://schemas.openxmlformats.org/drawingml/2006/table">
            <a:tbl>
              <a:tblPr firstRow="1" bandRow="1">
                <a:tableStyleId>{2D5ABB26-0587-4C30-8999-92F81FD0307C}</a:tableStyleId>
              </a:tblPr>
              <a:tblGrid>
                <a:gridCol w="1086205">
                  <a:extLst>
                    <a:ext uri="{9D8B030D-6E8A-4147-A177-3AD203B41FA5}">
                      <a16:colId xmlns:a16="http://schemas.microsoft.com/office/drawing/2014/main" val="20000"/>
                    </a:ext>
                  </a:extLst>
                </a:gridCol>
                <a:gridCol w="2128629">
                  <a:extLst>
                    <a:ext uri="{9D8B030D-6E8A-4147-A177-3AD203B41FA5}">
                      <a16:colId xmlns:a16="http://schemas.microsoft.com/office/drawing/2014/main" val="20001"/>
                    </a:ext>
                  </a:extLst>
                </a:gridCol>
                <a:gridCol w="1635033">
                  <a:extLst>
                    <a:ext uri="{9D8B030D-6E8A-4147-A177-3AD203B41FA5}">
                      <a16:colId xmlns:a16="http://schemas.microsoft.com/office/drawing/2014/main" val="20002"/>
                    </a:ext>
                  </a:extLst>
                </a:gridCol>
                <a:gridCol w="1875460">
                  <a:extLst>
                    <a:ext uri="{9D8B030D-6E8A-4147-A177-3AD203B41FA5}">
                      <a16:colId xmlns:a16="http://schemas.microsoft.com/office/drawing/2014/main" val="1339686181"/>
                    </a:ext>
                  </a:extLst>
                </a:gridCol>
              </a:tblGrid>
              <a:tr h="349425">
                <a:tc>
                  <a:txBody>
                    <a:bodyPr/>
                    <a:lstStyle/>
                    <a:p>
                      <a:r>
                        <a:rPr lang="en-US" sz="1300" dirty="0"/>
                        <a:t>cdi-2.0</a:t>
                      </a:r>
                    </a:p>
                  </a:txBody>
                  <a:tcPr marL="121920" marR="121920" marT="60960" marB="60960">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jsonb-1.0</a:t>
                      </a:r>
                    </a:p>
                  </a:txBody>
                  <a:tcPr marL="121920" marR="121920" marT="60960" marB="60960">
                    <a:solidFill>
                      <a:srgbClr val="E5F4FF"/>
                    </a:solidFill>
                  </a:tcPr>
                </a:tc>
                <a:tc>
                  <a:txBody>
                    <a:bodyPr/>
                    <a:lstStyle/>
                    <a:p>
                      <a:r>
                        <a:rPr lang="en-US" sz="1300" dirty="0"/>
                        <a:t>mpMetrics-2.2</a:t>
                      </a:r>
                    </a:p>
                  </a:txBody>
                  <a:tcPr marL="121920" marR="121920" marT="60960" marB="60960">
                    <a:solidFill>
                      <a:srgbClr val="F9B8AF"/>
                    </a:solidFill>
                  </a:tcPr>
                </a:tc>
                <a:tc>
                  <a:txBody>
                    <a:bodyPr/>
                    <a:lstStyle/>
                    <a:p>
                      <a:r>
                        <a:rPr lang="en-US" sz="1300" dirty="0"/>
                        <a:t>mpOpenTracing-1.3</a:t>
                      </a:r>
                    </a:p>
                  </a:txBody>
                  <a:tcPr marL="121920" marR="121920" marT="60960" marB="60960">
                    <a:noFill/>
                  </a:tcPr>
                </a:tc>
                <a:extLst>
                  <a:ext uri="{0D108BD9-81ED-4DB2-BD59-A6C34878D82A}">
                    <a16:rowId xmlns:a16="http://schemas.microsoft.com/office/drawing/2014/main" val="10000"/>
                  </a:ext>
                </a:extLst>
              </a:tr>
              <a:tr h="349425">
                <a:tc>
                  <a:txBody>
                    <a:bodyPr/>
                    <a:lstStyle/>
                    <a:p>
                      <a:r>
                        <a:rPr lang="en-US" sz="1300" dirty="0"/>
                        <a:t>jaxrs-2.1</a:t>
                      </a:r>
                    </a:p>
                  </a:txBody>
                  <a:tcPr marL="121920" marR="121920" marT="60960" marB="60960">
                    <a:solidFill>
                      <a:srgbClr val="E5F4FF"/>
                    </a:solidFill>
                  </a:tcPr>
                </a:tc>
                <a:tc>
                  <a:txBody>
                    <a:bodyPr/>
                    <a:lstStyle/>
                    <a:p>
                      <a:r>
                        <a:rPr lang="en-US" sz="1300" dirty="0"/>
                        <a:t>mpConfig-1.3</a:t>
                      </a:r>
                    </a:p>
                  </a:txBody>
                  <a:tcPr marL="121920" marR="121920" marT="60960" marB="60960">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mpJwt-1.1</a:t>
                      </a:r>
                    </a:p>
                  </a:txBody>
                  <a:tcPr marL="121920" marR="121920" marT="60960" marB="60960">
                    <a:solidFill>
                      <a:srgbClr val="E5F4FF"/>
                    </a:solidFill>
                  </a:tcPr>
                </a:tc>
                <a:tc>
                  <a:txBody>
                    <a:bodyPr/>
                    <a:lstStyle/>
                    <a:p>
                      <a:r>
                        <a:rPr lang="en-US" sz="1300" dirty="0"/>
                        <a:t>mpRestClient-1.3</a:t>
                      </a:r>
                    </a:p>
                  </a:txBody>
                  <a:tcPr marL="121920" marR="121920" marT="60960" marB="60960">
                    <a:solidFill>
                      <a:srgbClr val="EE92D8"/>
                    </a:solidFill>
                  </a:tcPr>
                </a:tc>
                <a:extLst>
                  <a:ext uri="{0D108BD9-81ED-4DB2-BD59-A6C34878D82A}">
                    <a16:rowId xmlns:a16="http://schemas.microsoft.com/office/drawing/2014/main" val="10001"/>
                  </a:ext>
                </a:extLst>
              </a:tr>
              <a:tr h="349425">
                <a:tc>
                  <a:txBody>
                    <a:bodyPr/>
                    <a:lstStyle/>
                    <a:p>
                      <a:r>
                        <a:rPr lang="en-US" sz="1300" dirty="0"/>
                        <a:t>jsonp-1.1</a:t>
                      </a:r>
                    </a:p>
                  </a:txBody>
                  <a:tcPr marL="121920" marR="121920" marT="60960" marB="60960">
                    <a:solidFill>
                      <a:srgbClr val="E5F4FF"/>
                    </a:solidFill>
                  </a:tcPr>
                </a:tc>
                <a:tc>
                  <a:txBody>
                    <a:bodyPr/>
                    <a:lstStyle/>
                    <a:p>
                      <a:r>
                        <a:rPr lang="en-US" sz="1300" dirty="0"/>
                        <a:t>mpFaultTolerance-2.0</a:t>
                      </a:r>
                    </a:p>
                  </a:txBody>
                  <a:tcPr marL="121920" marR="121920" marT="60960" marB="60960">
                    <a:noFill/>
                  </a:tcPr>
                </a:tc>
                <a:tc>
                  <a:txBody>
                    <a:bodyPr/>
                    <a:lstStyle/>
                    <a:p>
                      <a:r>
                        <a:rPr lang="en-US" sz="1300" dirty="0"/>
                        <a:t>mpOpenAPI-1.1</a:t>
                      </a:r>
                    </a:p>
                  </a:txBody>
                  <a:tcPr marL="121920" marR="121920" marT="60960" marB="60960">
                    <a:noFill/>
                  </a:tcPr>
                </a:tc>
                <a:tc>
                  <a:txBody>
                    <a:bodyPr/>
                    <a:lstStyle/>
                    <a:p>
                      <a:r>
                        <a:rPr lang="en-US" sz="1300" dirty="0"/>
                        <a:t>mpHealth-2.1</a:t>
                      </a:r>
                    </a:p>
                  </a:txBody>
                  <a:tcPr marL="121920" marR="121920" marT="60960" marB="60960">
                    <a:solidFill>
                      <a:srgbClr val="F9B8AF"/>
                    </a:solidFill>
                  </a:tcPr>
                </a:tc>
                <a:extLst>
                  <a:ext uri="{0D108BD9-81ED-4DB2-BD59-A6C34878D82A}">
                    <a16:rowId xmlns:a16="http://schemas.microsoft.com/office/drawing/2014/main" val="10002"/>
                  </a:ext>
                </a:extLst>
              </a:tr>
            </a:tbl>
          </a:graphicData>
        </a:graphic>
      </p:graphicFrame>
      <p:sp>
        <p:nvSpPr>
          <p:cNvPr id="94" name="Rounded Rectangular Callout 93">
            <a:extLst>
              <a:ext uri="{FF2B5EF4-FFF2-40B4-BE49-F238E27FC236}">
                <a16:creationId xmlns:a16="http://schemas.microsoft.com/office/drawing/2014/main" id="{16D1232A-27F5-9541-AAC4-29990304C77B}"/>
              </a:ext>
            </a:extLst>
          </p:cNvPr>
          <p:cNvSpPr/>
          <p:nvPr/>
        </p:nvSpPr>
        <p:spPr>
          <a:xfrm>
            <a:off x="4925117" y="3031537"/>
            <a:ext cx="5286860" cy="2220707"/>
          </a:xfrm>
          <a:prstGeom prst="wedgeRoundRectCallout">
            <a:avLst>
              <a:gd name="adj1" fmla="val -60485"/>
              <a:gd name="adj2" fmla="val 54168"/>
              <a:gd name="adj3" fmla="val 16667"/>
            </a:avLst>
          </a:prstGeom>
          <a:solidFill>
            <a:schemeClr val="accent6">
              <a:lumMod val="20000"/>
              <a:lumOff val="80000"/>
            </a:schemeClr>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endParaRPr lang="en-US" sz="2400">
              <a:solidFill>
                <a:prstClr val="white"/>
              </a:solidFill>
              <a:latin typeface="Arial"/>
            </a:endParaRPr>
          </a:p>
        </p:txBody>
      </p:sp>
      <p:graphicFrame>
        <p:nvGraphicFramePr>
          <p:cNvPr id="95" name="Table 94">
            <a:extLst>
              <a:ext uri="{FF2B5EF4-FFF2-40B4-BE49-F238E27FC236}">
                <a16:creationId xmlns:a16="http://schemas.microsoft.com/office/drawing/2014/main" id="{3437C516-312E-6242-8E8C-0CEA708F8173}"/>
              </a:ext>
            </a:extLst>
          </p:cNvPr>
          <p:cNvGraphicFramePr>
            <a:graphicFrameLocks noGrp="1"/>
          </p:cNvGraphicFramePr>
          <p:nvPr/>
        </p:nvGraphicFramePr>
        <p:xfrm>
          <a:off x="5077942" y="3195699"/>
          <a:ext cx="4869097" cy="1950720"/>
        </p:xfrm>
        <a:graphic>
          <a:graphicData uri="http://schemas.openxmlformats.org/drawingml/2006/table">
            <a:tbl>
              <a:tblPr firstRow="1" bandRow="1">
                <a:tableStyleId>{2D5ABB26-0587-4C30-8999-92F81FD0307C}</a:tableStyleId>
              </a:tblPr>
              <a:tblGrid>
                <a:gridCol w="1713469">
                  <a:extLst>
                    <a:ext uri="{9D8B030D-6E8A-4147-A177-3AD203B41FA5}">
                      <a16:colId xmlns:a16="http://schemas.microsoft.com/office/drawing/2014/main" val="20000"/>
                    </a:ext>
                  </a:extLst>
                </a:gridCol>
                <a:gridCol w="1335820">
                  <a:extLst>
                    <a:ext uri="{9D8B030D-6E8A-4147-A177-3AD203B41FA5}">
                      <a16:colId xmlns:a16="http://schemas.microsoft.com/office/drawing/2014/main" val="20001"/>
                    </a:ext>
                  </a:extLst>
                </a:gridCol>
                <a:gridCol w="1819808">
                  <a:extLst>
                    <a:ext uri="{9D8B030D-6E8A-4147-A177-3AD203B41FA5}">
                      <a16:colId xmlns:a16="http://schemas.microsoft.com/office/drawing/2014/main" val="20002"/>
                    </a:ext>
                  </a:extLst>
                </a:gridCol>
              </a:tblGrid>
              <a:tr h="325120">
                <a:tc>
                  <a:txBody>
                    <a:bodyPr/>
                    <a:lstStyle/>
                    <a:p>
                      <a:r>
                        <a:rPr lang="en-US" sz="1300" dirty="0"/>
                        <a:t>appSecurity-2.0</a:t>
                      </a:r>
                    </a:p>
                  </a:txBody>
                  <a:tcPr marL="121920" marR="121920" marT="60960" marB="60960">
                    <a:solidFill>
                      <a:schemeClr val="accent6">
                        <a:lumMod val="20000"/>
                        <a:lumOff val="80000"/>
                      </a:schemeClr>
                    </a:solidFill>
                  </a:tcPr>
                </a:tc>
                <a:tc>
                  <a:txBody>
                    <a:bodyPr/>
                    <a:lstStyle/>
                    <a:p>
                      <a:r>
                        <a:rPr lang="en-US" sz="1300" dirty="0"/>
                        <a:t>jaxrsClient-2.0</a:t>
                      </a:r>
                    </a:p>
                  </a:txBody>
                  <a:tcPr marL="121920" marR="121920" marT="60960" marB="60960">
                    <a:solidFill>
                      <a:schemeClr val="accent6">
                        <a:lumMod val="20000"/>
                        <a:lumOff val="80000"/>
                      </a:schemeClr>
                    </a:solidFill>
                  </a:tcPr>
                </a:tc>
                <a:tc>
                  <a:txBody>
                    <a:bodyPr/>
                    <a:lstStyle/>
                    <a:p>
                      <a:r>
                        <a:rPr lang="en-US" sz="1300" dirty="0"/>
                        <a:t>jsp-2.3</a:t>
                      </a:r>
                    </a:p>
                  </a:txBody>
                  <a:tcPr marL="121920" marR="121920" marT="60960" marB="60960">
                    <a:solidFill>
                      <a:schemeClr val="accent6">
                        <a:lumMod val="20000"/>
                        <a:lumOff val="80000"/>
                      </a:schemeClr>
                    </a:solidFill>
                  </a:tcPr>
                </a:tc>
                <a:extLst>
                  <a:ext uri="{0D108BD9-81ED-4DB2-BD59-A6C34878D82A}">
                    <a16:rowId xmlns:a16="http://schemas.microsoft.com/office/drawing/2014/main" val="10000"/>
                  </a:ext>
                </a:extLst>
              </a:tr>
              <a:tr h="325120">
                <a:tc>
                  <a:txBody>
                    <a:bodyPr/>
                    <a:lstStyle/>
                    <a:p>
                      <a:r>
                        <a:rPr lang="en-US" sz="1300" dirty="0"/>
                        <a:t>beanValidation-1.1</a:t>
                      </a:r>
                    </a:p>
                  </a:txBody>
                  <a:tcPr marL="121920" marR="121920" marT="60960" marB="60960">
                    <a:solidFill>
                      <a:schemeClr val="accent6">
                        <a:lumMod val="20000"/>
                        <a:lumOff val="80000"/>
                      </a:schemeClr>
                    </a:solidFill>
                  </a:tcPr>
                </a:tc>
                <a:tc>
                  <a:txBody>
                    <a:bodyPr/>
                    <a:lstStyle/>
                    <a:p>
                      <a:r>
                        <a:rPr lang="en-US" sz="1300" dirty="0"/>
                        <a:t>jdbc-4.2</a:t>
                      </a:r>
                    </a:p>
                  </a:txBody>
                  <a:tcPr marL="121920" marR="121920" marT="60960" marB="60960">
                    <a:solidFill>
                      <a:schemeClr val="accent6">
                        <a:lumMod val="20000"/>
                        <a:lumOff val="80000"/>
                      </a:schemeClr>
                    </a:solidFill>
                  </a:tcPr>
                </a:tc>
                <a:tc>
                  <a:txBody>
                    <a:bodyPr/>
                    <a:lstStyle/>
                    <a:p>
                      <a:r>
                        <a:rPr lang="en-US" sz="1300" dirty="0"/>
                        <a:t>managedBeans-1.0</a:t>
                      </a:r>
                    </a:p>
                  </a:txBody>
                  <a:tcPr marL="121920" marR="121920" marT="60960" marB="60960">
                    <a:solidFill>
                      <a:schemeClr val="accent6">
                        <a:lumMod val="20000"/>
                        <a:lumOff val="80000"/>
                      </a:schemeClr>
                    </a:solidFill>
                  </a:tcPr>
                </a:tc>
                <a:extLst>
                  <a:ext uri="{0D108BD9-81ED-4DB2-BD59-A6C34878D82A}">
                    <a16:rowId xmlns:a16="http://schemas.microsoft.com/office/drawing/2014/main" val="10001"/>
                  </a:ext>
                </a:extLst>
              </a:tr>
              <a:tr h="325120">
                <a:tc>
                  <a:txBody>
                    <a:bodyPr/>
                    <a:lstStyle/>
                    <a:p>
                      <a:r>
                        <a:rPr lang="en-US" sz="1300" dirty="0"/>
                        <a:t>cdi-1.2</a:t>
                      </a:r>
                    </a:p>
                  </a:txBody>
                  <a:tcPr marL="121920" marR="121920" marT="60960" marB="60960">
                    <a:solidFill>
                      <a:schemeClr val="accent6">
                        <a:lumMod val="20000"/>
                        <a:lumOff val="80000"/>
                      </a:schemeClr>
                    </a:solidFill>
                  </a:tcPr>
                </a:tc>
                <a:tc>
                  <a:txBody>
                    <a:bodyPr/>
                    <a:lstStyle/>
                    <a:p>
                      <a:r>
                        <a:rPr lang="en-US" sz="1300" dirty="0"/>
                        <a:t>jndi-1.0</a:t>
                      </a:r>
                    </a:p>
                  </a:txBody>
                  <a:tcPr marL="121920" marR="121920" marT="60960" marB="60960">
                    <a:solidFill>
                      <a:schemeClr val="accent6">
                        <a:lumMod val="20000"/>
                        <a:lumOff val="80000"/>
                      </a:schemeClr>
                    </a:solidFill>
                  </a:tcPr>
                </a:tc>
                <a:tc>
                  <a:txBody>
                    <a:bodyPr/>
                    <a:lstStyle/>
                    <a:p>
                      <a:r>
                        <a:rPr lang="en-US" sz="1300" dirty="0"/>
                        <a:t>servlet-3.1</a:t>
                      </a:r>
                    </a:p>
                  </a:txBody>
                  <a:tcPr marL="121920" marR="121920" marT="60960" marB="60960">
                    <a:solidFill>
                      <a:schemeClr val="accent6">
                        <a:lumMod val="20000"/>
                        <a:lumOff val="80000"/>
                      </a:schemeClr>
                    </a:solidFill>
                  </a:tcPr>
                </a:tc>
                <a:extLst>
                  <a:ext uri="{0D108BD9-81ED-4DB2-BD59-A6C34878D82A}">
                    <a16:rowId xmlns:a16="http://schemas.microsoft.com/office/drawing/2014/main" val="10002"/>
                  </a:ext>
                </a:extLst>
              </a:tr>
              <a:tr h="325120">
                <a:tc>
                  <a:txBody>
                    <a:bodyPr/>
                    <a:lstStyle/>
                    <a:p>
                      <a:r>
                        <a:rPr lang="en-US" sz="1300" dirty="0"/>
                        <a:t>ejbLite-3.2</a:t>
                      </a:r>
                    </a:p>
                  </a:txBody>
                  <a:tcPr marL="121920" marR="121920" marT="60960" marB="60960">
                    <a:solidFill>
                      <a:schemeClr val="accent6">
                        <a:lumMod val="20000"/>
                        <a:lumOff val="80000"/>
                      </a:schemeClr>
                    </a:solidFill>
                  </a:tcPr>
                </a:tc>
                <a:tc>
                  <a:txBody>
                    <a:bodyPr/>
                    <a:lstStyle/>
                    <a:p>
                      <a:r>
                        <a:rPr lang="en-US" sz="1300" dirty="0"/>
                        <a:t>jpa-2.1</a:t>
                      </a:r>
                    </a:p>
                  </a:txBody>
                  <a:tcPr marL="121920" marR="121920" marT="60960" marB="60960">
                    <a:solidFill>
                      <a:schemeClr val="accent6">
                        <a:lumMod val="20000"/>
                        <a:lumOff val="80000"/>
                      </a:schemeClr>
                    </a:solidFill>
                  </a:tcPr>
                </a:tc>
                <a:tc>
                  <a:txBody>
                    <a:bodyPr/>
                    <a:lstStyle/>
                    <a:p>
                      <a:r>
                        <a:rPr lang="en-US" sz="1300" dirty="0"/>
                        <a:t>ssl-1.0</a:t>
                      </a:r>
                    </a:p>
                  </a:txBody>
                  <a:tcPr marL="121920" marR="121920" marT="60960" marB="60960">
                    <a:solidFill>
                      <a:schemeClr val="accent6">
                        <a:lumMod val="20000"/>
                        <a:lumOff val="80000"/>
                      </a:schemeClr>
                    </a:solidFill>
                  </a:tcPr>
                </a:tc>
                <a:extLst>
                  <a:ext uri="{0D108BD9-81ED-4DB2-BD59-A6C34878D82A}">
                    <a16:rowId xmlns:a16="http://schemas.microsoft.com/office/drawing/2014/main" val="10003"/>
                  </a:ext>
                </a:extLst>
              </a:tr>
              <a:tr h="325120">
                <a:tc>
                  <a:txBody>
                    <a:bodyPr/>
                    <a:lstStyle/>
                    <a:p>
                      <a:r>
                        <a:rPr lang="en-US" sz="1300" dirty="0"/>
                        <a:t>el-3.0</a:t>
                      </a:r>
                    </a:p>
                  </a:txBody>
                  <a:tcPr marL="121920" marR="121920" marT="60960" marB="60960">
                    <a:solidFill>
                      <a:schemeClr val="accent6">
                        <a:lumMod val="20000"/>
                        <a:lumOff val="80000"/>
                      </a:schemeClr>
                    </a:solidFill>
                  </a:tcPr>
                </a:tc>
                <a:tc>
                  <a:txBody>
                    <a:bodyPr/>
                    <a:lstStyle/>
                    <a:p>
                      <a:r>
                        <a:rPr lang="en-US" sz="1300" dirty="0"/>
                        <a:t>jsonp-1.0</a:t>
                      </a:r>
                    </a:p>
                  </a:txBody>
                  <a:tcPr marL="121920" marR="121920" marT="60960" marB="60960">
                    <a:solidFill>
                      <a:schemeClr val="accent6">
                        <a:lumMod val="20000"/>
                        <a:lumOff val="8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300" dirty="0"/>
                        <a:t>websocket-1.1</a:t>
                      </a:r>
                    </a:p>
                  </a:txBody>
                  <a:tcPr marL="121920" marR="121920" marT="60960" marB="60960">
                    <a:solidFill>
                      <a:schemeClr val="accent6">
                        <a:lumMod val="20000"/>
                        <a:lumOff val="80000"/>
                      </a:schemeClr>
                    </a:solidFill>
                  </a:tcPr>
                </a:tc>
                <a:extLst>
                  <a:ext uri="{0D108BD9-81ED-4DB2-BD59-A6C34878D82A}">
                    <a16:rowId xmlns:a16="http://schemas.microsoft.com/office/drawing/2014/main" val="10004"/>
                  </a:ext>
                </a:extLst>
              </a:tr>
              <a:tr h="3251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jaxrs-2.0</a:t>
                      </a:r>
                    </a:p>
                  </a:txBody>
                  <a:tcPr marL="121920" marR="121920" marT="60960" marB="60960">
                    <a:solidFill>
                      <a:schemeClr val="accent6">
                        <a:lumMod val="20000"/>
                        <a:lumOff val="80000"/>
                      </a:schemeClr>
                    </a:solidFill>
                  </a:tcPr>
                </a:tc>
                <a:tc>
                  <a:txBody>
                    <a:bodyPr/>
                    <a:lstStyle/>
                    <a:p>
                      <a:r>
                        <a:rPr lang="en-US" sz="1300" dirty="0"/>
                        <a:t>jsf-2.2</a:t>
                      </a:r>
                    </a:p>
                  </a:txBody>
                  <a:tcPr marL="121920" marR="121920" marT="60960" marB="60960">
                    <a:solidFill>
                      <a:schemeClr val="accent6">
                        <a:lumMod val="20000"/>
                        <a:lumOff val="80000"/>
                      </a:schemeClr>
                    </a:solidFill>
                  </a:tcPr>
                </a:tc>
                <a:tc>
                  <a:txBody>
                    <a:bodyPr/>
                    <a:lstStyle/>
                    <a:p>
                      <a:endParaRPr lang="en-US" sz="1300" dirty="0"/>
                    </a:p>
                  </a:txBody>
                  <a:tcPr marL="121920" marR="121920" marT="60960" marB="60960">
                    <a:solidFill>
                      <a:schemeClr val="accent6">
                        <a:lumMod val="20000"/>
                        <a:lumOff val="80000"/>
                      </a:schemeClr>
                    </a:solidFill>
                  </a:tcPr>
                </a:tc>
                <a:extLst>
                  <a:ext uri="{0D108BD9-81ED-4DB2-BD59-A6C34878D82A}">
                    <a16:rowId xmlns:a16="http://schemas.microsoft.com/office/drawing/2014/main" val="10005"/>
                  </a:ext>
                </a:extLst>
              </a:tr>
            </a:tbl>
          </a:graphicData>
        </a:graphic>
      </p:graphicFrame>
      <p:sp>
        <p:nvSpPr>
          <p:cNvPr id="96" name="Rounded Rectangular Callout 95">
            <a:extLst>
              <a:ext uri="{FF2B5EF4-FFF2-40B4-BE49-F238E27FC236}">
                <a16:creationId xmlns:a16="http://schemas.microsoft.com/office/drawing/2014/main" id="{3BA82500-9EBE-0E48-98F9-99FA4619559A}"/>
              </a:ext>
            </a:extLst>
          </p:cNvPr>
          <p:cNvSpPr/>
          <p:nvPr/>
        </p:nvSpPr>
        <p:spPr>
          <a:xfrm>
            <a:off x="4939327" y="927437"/>
            <a:ext cx="6997808" cy="1966988"/>
          </a:xfrm>
          <a:prstGeom prst="wedgeRoundRectCallout">
            <a:avLst>
              <a:gd name="adj1" fmla="val -73533"/>
              <a:gd name="adj2" fmla="val 39319"/>
              <a:gd name="adj3" fmla="val 16667"/>
            </a:avLst>
          </a:prstGeom>
          <a:solidFill>
            <a:schemeClr val="accent6">
              <a:lumMod val="60000"/>
              <a:lumOff val="40000"/>
            </a:schemeClr>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endParaRPr lang="en-US" sz="2400">
              <a:solidFill>
                <a:prstClr val="white"/>
              </a:solidFill>
              <a:latin typeface="Arial"/>
            </a:endParaRPr>
          </a:p>
        </p:txBody>
      </p:sp>
      <p:graphicFrame>
        <p:nvGraphicFramePr>
          <p:cNvPr id="114" name="Table 113">
            <a:extLst>
              <a:ext uri="{FF2B5EF4-FFF2-40B4-BE49-F238E27FC236}">
                <a16:creationId xmlns:a16="http://schemas.microsoft.com/office/drawing/2014/main" id="{6F4646BB-A9E7-D84C-95CD-33F9A0738DC3}"/>
              </a:ext>
            </a:extLst>
          </p:cNvPr>
          <p:cNvGraphicFramePr>
            <a:graphicFrameLocks noGrp="1"/>
          </p:cNvGraphicFramePr>
          <p:nvPr/>
        </p:nvGraphicFramePr>
        <p:xfrm>
          <a:off x="5156463" y="1111407"/>
          <a:ext cx="6654052" cy="1625600"/>
        </p:xfrm>
        <a:graphic>
          <a:graphicData uri="http://schemas.openxmlformats.org/drawingml/2006/table">
            <a:tbl>
              <a:tblPr firstRow="1" bandRow="1">
                <a:tableStyleId>{2D5ABB26-0587-4C30-8999-92F81FD0307C}</a:tableStyleId>
              </a:tblPr>
              <a:tblGrid>
                <a:gridCol w="1858336">
                  <a:extLst>
                    <a:ext uri="{9D8B030D-6E8A-4147-A177-3AD203B41FA5}">
                      <a16:colId xmlns:a16="http://schemas.microsoft.com/office/drawing/2014/main" val="20000"/>
                    </a:ext>
                  </a:extLst>
                </a:gridCol>
                <a:gridCol w="1975481">
                  <a:extLst>
                    <a:ext uri="{9D8B030D-6E8A-4147-A177-3AD203B41FA5}">
                      <a16:colId xmlns:a16="http://schemas.microsoft.com/office/drawing/2014/main" val="20001"/>
                    </a:ext>
                  </a:extLst>
                </a:gridCol>
                <a:gridCol w="1038971">
                  <a:extLst>
                    <a:ext uri="{9D8B030D-6E8A-4147-A177-3AD203B41FA5}">
                      <a16:colId xmlns:a16="http://schemas.microsoft.com/office/drawing/2014/main" val="20002"/>
                    </a:ext>
                  </a:extLst>
                </a:gridCol>
                <a:gridCol w="1781264">
                  <a:extLst>
                    <a:ext uri="{9D8B030D-6E8A-4147-A177-3AD203B41FA5}">
                      <a16:colId xmlns:a16="http://schemas.microsoft.com/office/drawing/2014/main" val="20003"/>
                    </a:ext>
                  </a:extLst>
                </a:gridCol>
              </a:tblGrid>
              <a:tr h="325120">
                <a:tc>
                  <a:txBody>
                    <a:bodyPr/>
                    <a:lstStyle/>
                    <a:p>
                      <a:r>
                        <a:rPr lang="en-US" sz="1300" dirty="0"/>
                        <a:t>appClientSupport-1.0</a:t>
                      </a:r>
                    </a:p>
                  </a:txBody>
                  <a:tcPr marL="121920" marR="121920" marT="60960" marB="60960">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ejbPersistentTimer-3.2</a:t>
                      </a:r>
                    </a:p>
                  </a:txBody>
                  <a:tcPr marL="121920" marR="121920" marT="60960" marB="60960">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jaspic-1.1</a:t>
                      </a:r>
                    </a:p>
                  </a:txBody>
                  <a:tcPr marL="121920" marR="121920" marT="60960" marB="60960">
                    <a:solidFill>
                      <a:schemeClr val="accent6">
                        <a:lumMod val="60000"/>
                        <a:lumOff val="40000"/>
                      </a:schemeClr>
                    </a:solidFill>
                  </a:tcPr>
                </a:tc>
                <a:tc>
                  <a:txBody>
                    <a:bodyPr/>
                    <a:lstStyle/>
                    <a:p>
                      <a:r>
                        <a:rPr lang="en-US" sz="1300" dirty="0"/>
                        <a:t>managedBeans-1.0</a:t>
                      </a:r>
                    </a:p>
                  </a:txBody>
                  <a:tcPr marL="121920" marR="121920" marT="60960" marB="60960">
                    <a:solidFill>
                      <a:schemeClr val="accent6">
                        <a:lumMod val="60000"/>
                        <a:lumOff val="40000"/>
                      </a:schemeClr>
                    </a:solidFill>
                  </a:tcPr>
                </a:tc>
                <a:extLst>
                  <a:ext uri="{0D108BD9-81ED-4DB2-BD59-A6C34878D82A}">
                    <a16:rowId xmlns:a16="http://schemas.microsoft.com/office/drawing/2014/main" val="10000"/>
                  </a:ext>
                </a:extLst>
              </a:tr>
              <a:tr h="325120">
                <a:tc>
                  <a:txBody>
                    <a:bodyPr/>
                    <a:lstStyle/>
                    <a:p>
                      <a:r>
                        <a:rPr lang="en-US" sz="1300" dirty="0"/>
                        <a:t>batch-1.0</a:t>
                      </a:r>
                    </a:p>
                  </a:txBody>
                  <a:tcPr marL="121920" marR="121920" marT="60960" marB="60960">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ejbRemote-3.2</a:t>
                      </a:r>
                    </a:p>
                  </a:txBody>
                  <a:tcPr marL="121920" marR="121920" marT="60960" marB="60960">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jaxb-2.2</a:t>
                      </a:r>
                    </a:p>
                  </a:txBody>
                  <a:tcPr marL="121920" marR="121920" marT="60960" marB="60960">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mdb-3.2</a:t>
                      </a:r>
                    </a:p>
                  </a:txBody>
                  <a:tcPr marL="121920" marR="121920" marT="60960" marB="60960">
                    <a:solidFill>
                      <a:schemeClr val="accent6">
                        <a:lumMod val="60000"/>
                        <a:lumOff val="40000"/>
                      </a:schemeClr>
                    </a:solidFill>
                  </a:tcPr>
                </a:tc>
                <a:extLst>
                  <a:ext uri="{0D108BD9-81ED-4DB2-BD59-A6C34878D82A}">
                    <a16:rowId xmlns:a16="http://schemas.microsoft.com/office/drawing/2014/main" val="10001"/>
                  </a:ext>
                </a:extLst>
              </a:tr>
              <a:tr h="325120">
                <a:tc>
                  <a:txBody>
                    <a:bodyPr/>
                    <a:lstStyle/>
                    <a:p>
                      <a:r>
                        <a:rPr lang="en-US" sz="1300" dirty="0"/>
                        <a:t>concurrent-1.0</a:t>
                      </a:r>
                    </a:p>
                  </a:txBody>
                  <a:tcPr marL="121920" marR="121920" marT="60960" marB="60960">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j2eeManagement-1.1</a:t>
                      </a:r>
                    </a:p>
                  </a:txBody>
                  <a:tcPr marL="121920" marR="121920" marT="60960" marB="60960">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jaxws-2.2</a:t>
                      </a:r>
                    </a:p>
                  </a:txBody>
                  <a:tcPr marL="121920" marR="121920" marT="60960" marB="60960">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wasJmsClient-2.0</a:t>
                      </a:r>
                    </a:p>
                  </a:txBody>
                  <a:tcPr marL="121920" marR="121920" marT="60960" marB="60960">
                    <a:solidFill>
                      <a:schemeClr val="accent6">
                        <a:lumMod val="60000"/>
                        <a:lumOff val="40000"/>
                      </a:schemeClr>
                    </a:solidFill>
                  </a:tcPr>
                </a:tc>
                <a:extLst>
                  <a:ext uri="{0D108BD9-81ED-4DB2-BD59-A6C34878D82A}">
                    <a16:rowId xmlns:a16="http://schemas.microsoft.com/office/drawing/2014/main" val="10002"/>
                  </a:ext>
                </a:extLst>
              </a:tr>
              <a:tr h="3251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ejb-3.2</a:t>
                      </a:r>
                    </a:p>
                  </a:txBody>
                  <a:tcPr marL="121920" marR="121920" marT="60960" marB="60960">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javaMail-1.5</a:t>
                      </a:r>
                    </a:p>
                  </a:txBody>
                  <a:tcPr marL="121920" marR="121920" marT="60960" marB="60960">
                    <a:solidFill>
                      <a:schemeClr val="accent6">
                        <a:lumMod val="60000"/>
                        <a:lumOff val="40000"/>
                      </a:schemeClr>
                    </a:solidFill>
                  </a:tcPr>
                </a:tc>
                <a:tc>
                  <a:txBody>
                    <a:bodyPr/>
                    <a:lstStyle/>
                    <a:p>
                      <a:r>
                        <a:rPr lang="en-US" sz="1300" dirty="0"/>
                        <a:t>jca-1.7</a:t>
                      </a:r>
                    </a:p>
                  </a:txBody>
                  <a:tcPr marL="121920" marR="121920" marT="60960" marB="60960">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webProfile-7.0</a:t>
                      </a:r>
                    </a:p>
                  </a:txBody>
                  <a:tcPr marL="121920" marR="121920" marT="60960" marB="60960">
                    <a:solidFill>
                      <a:schemeClr val="accent6">
                        <a:lumMod val="60000"/>
                        <a:lumOff val="40000"/>
                      </a:schemeClr>
                    </a:solidFill>
                  </a:tcPr>
                </a:tc>
                <a:extLst>
                  <a:ext uri="{0D108BD9-81ED-4DB2-BD59-A6C34878D82A}">
                    <a16:rowId xmlns:a16="http://schemas.microsoft.com/office/drawing/2014/main" val="10003"/>
                  </a:ext>
                </a:extLst>
              </a:tr>
              <a:tr h="3251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ejbHome-3.2</a:t>
                      </a:r>
                    </a:p>
                  </a:txBody>
                  <a:tcPr marL="121920" marR="121920" marT="60960" marB="60960">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jacc-1.5</a:t>
                      </a:r>
                    </a:p>
                  </a:txBody>
                  <a:tcPr marL="121920" marR="121920" marT="60960" marB="60960">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jms-2.0</a:t>
                      </a:r>
                    </a:p>
                  </a:txBody>
                  <a:tcPr marL="121920" marR="121920" marT="60960" marB="60960">
                    <a:solidFill>
                      <a:schemeClr val="accent6">
                        <a:lumMod val="60000"/>
                        <a:lumOff val="40000"/>
                      </a:schemeClr>
                    </a:solidFill>
                  </a:tcPr>
                </a:tc>
                <a:tc>
                  <a:txBody>
                    <a:bodyPr/>
                    <a:lstStyle/>
                    <a:p>
                      <a:r>
                        <a:rPr lang="en-US" sz="1300" dirty="0"/>
                        <a:t>wmqJmsClient-2.0</a:t>
                      </a:r>
                    </a:p>
                  </a:txBody>
                  <a:tcPr marL="121920" marR="121920" marT="60960" marB="60960">
                    <a:solidFill>
                      <a:schemeClr val="accent6">
                        <a:lumMod val="60000"/>
                        <a:lumOff val="40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330064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Build</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r>
              <a:rPr lang="en-US" dirty="0"/>
              <a:t>Module 1</a:t>
            </a:r>
          </a:p>
        </p:txBody>
      </p:sp>
    </p:spTree>
    <p:extLst>
      <p:ext uri="{BB962C8B-B14F-4D97-AF65-F5344CB8AC3E}">
        <p14:creationId xmlns:p14="http://schemas.microsoft.com/office/powerpoint/2010/main" val="4120285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27713-2649-8746-8631-1589ED9AE23A}"/>
              </a:ext>
            </a:extLst>
          </p:cNvPr>
          <p:cNvSpPr>
            <a:spLocks noGrp="1"/>
          </p:cNvSpPr>
          <p:nvPr>
            <p:ph type="title"/>
          </p:nvPr>
        </p:nvSpPr>
        <p:spPr/>
        <p:txBody>
          <a:bodyPr/>
          <a:lstStyle/>
          <a:p>
            <a:r>
              <a:rPr lang="en-US" dirty="0"/>
              <a:t>Support for Maven and Gradle</a:t>
            </a:r>
          </a:p>
        </p:txBody>
      </p:sp>
      <p:sp>
        <p:nvSpPr>
          <p:cNvPr id="3" name="Content Placeholder 2">
            <a:extLst>
              <a:ext uri="{FF2B5EF4-FFF2-40B4-BE49-F238E27FC236}">
                <a16:creationId xmlns:a16="http://schemas.microsoft.com/office/drawing/2014/main" id="{E2213F9D-BA18-BF49-9ACD-140BA49DF71A}"/>
              </a:ext>
            </a:extLst>
          </p:cNvPr>
          <p:cNvSpPr>
            <a:spLocks noGrp="1"/>
          </p:cNvSpPr>
          <p:nvPr>
            <p:ph idx="1"/>
          </p:nvPr>
        </p:nvSpPr>
        <p:spPr/>
        <p:txBody>
          <a:bodyPr>
            <a:normAutofit fontScale="77500" lnSpcReduction="20000"/>
          </a:bodyPr>
          <a:lstStyle/>
          <a:p>
            <a:r>
              <a:rPr lang="en-US" dirty="0"/>
              <a:t>Manage full server and application lifecycle through the two most popular build technologies.</a:t>
            </a:r>
          </a:p>
          <a:p>
            <a:r>
              <a:rPr lang="en-US" dirty="0"/>
              <a:t>Maven</a:t>
            </a:r>
          </a:p>
          <a:p>
            <a:pPr lvl="1"/>
            <a:r>
              <a:rPr lang="en-US" dirty="0"/>
              <a:t>liberty-maven-plugin</a:t>
            </a:r>
          </a:p>
          <a:p>
            <a:pPr lvl="1"/>
            <a:r>
              <a:rPr lang="en-US" dirty="0"/>
              <a:t>liberty-archetype-*</a:t>
            </a:r>
          </a:p>
          <a:p>
            <a:pPr lvl="1"/>
            <a:r>
              <a:rPr lang="en-US" dirty="0"/>
              <a:t>Docs &amp; Source: </a:t>
            </a:r>
            <a:r>
              <a:rPr lang="en-GB" dirty="0">
                <a:hlinkClick r:id="rId2"/>
              </a:rPr>
              <a:t>https://github.com/OpenLiberty/ci.maven</a:t>
            </a:r>
            <a:endParaRPr lang="en-US" dirty="0"/>
          </a:p>
          <a:p>
            <a:r>
              <a:rPr lang="en-US" dirty="0"/>
              <a:t>Gradle</a:t>
            </a:r>
          </a:p>
          <a:p>
            <a:pPr lvl="1"/>
            <a:r>
              <a:rPr lang="en-US" dirty="0"/>
              <a:t>liberty-</a:t>
            </a:r>
            <a:r>
              <a:rPr lang="en-US" dirty="0" err="1"/>
              <a:t>gradle</a:t>
            </a:r>
            <a:r>
              <a:rPr lang="en-US" dirty="0"/>
              <a:t>-plugin</a:t>
            </a:r>
          </a:p>
          <a:p>
            <a:pPr lvl="1"/>
            <a:r>
              <a:rPr lang="en-US" dirty="0"/>
              <a:t>Docs &amp; Source: </a:t>
            </a:r>
            <a:r>
              <a:rPr lang="en-GB" dirty="0">
                <a:hlinkClick r:id="rId3"/>
              </a:rPr>
              <a:t>https://github.com/OpenLiberty/ci.gradle</a:t>
            </a:r>
            <a:endParaRPr lang="en-US" dirty="0"/>
          </a:p>
          <a:p>
            <a:r>
              <a:rPr lang="en-US" dirty="0"/>
              <a:t>All the artefacts you need in Maven Central</a:t>
            </a:r>
          </a:p>
          <a:p>
            <a:pPr lvl="1"/>
            <a:r>
              <a:rPr lang="en-US" dirty="0">
                <a:hlinkClick r:id="rId4"/>
              </a:rPr>
              <a:t>https://search.maven.org/search?q=io.openliberty</a:t>
            </a:r>
            <a:endParaRPr lang="en-US" dirty="0"/>
          </a:p>
          <a:p>
            <a:pPr lvl="1"/>
            <a:r>
              <a:rPr lang="en-US" dirty="0">
                <a:hlinkClick r:id="rId5"/>
              </a:rPr>
              <a:t>https://search.maven.org/search?q=com.ibm.websphere</a:t>
            </a:r>
            <a:endParaRPr lang="en-US" dirty="0"/>
          </a:p>
          <a:p>
            <a:pPr lvl="1"/>
            <a:endParaRPr lang="en-US" dirty="0"/>
          </a:p>
        </p:txBody>
      </p:sp>
    </p:spTree>
    <p:extLst>
      <p:ext uri="{BB962C8B-B14F-4D97-AF65-F5344CB8AC3E}">
        <p14:creationId xmlns:p14="http://schemas.microsoft.com/office/powerpoint/2010/main" val="1705612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Dev Mode</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r>
              <a:rPr lang="en-US" dirty="0"/>
              <a:t>Module 2</a:t>
            </a:r>
          </a:p>
        </p:txBody>
      </p:sp>
    </p:spTree>
    <p:extLst>
      <p:ext uri="{BB962C8B-B14F-4D97-AF65-F5344CB8AC3E}">
        <p14:creationId xmlns:p14="http://schemas.microsoft.com/office/powerpoint/2010/main" val="2474612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C5EA121D-6687-AC4D-AC72-54953F03FF9A}"/>
              </a:ext>
            </a:extLst>
          </p:cNvPr>
          <p:cNvGraphicFramePr/>
          <p:nvPr/>
        </p:nvGraphicFramePr>
        <p:xfrm>
          <a:off x="5416883" y="1831285"/>
          <a:ext cx="6903453" cy="4379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E8F586A8-526F-7C4F-9D73-659CE45569D1}"/>
              </a:ext>
            </a:extLst>
          </p:cNvPr>
          <p:cNvSpPr>
            <a:spLocks noGrp="1"/>
          </p:cNvSpPr>
          <p:nvPr>
            <p:ph type="title"/>
          </p:nvPr>
        </p:nvSpPr>
        <p:spPr/>
        <p:txBody>
          <a:bodyPr/>
          <a:lstStyle/>
          <a:p>
            <a:r>
              <a:rPr lang="en-US" dirty="0"/>
              <a:t>dev mode</a:t>
            </a:r>
          </a:p>
        </p:txBody>
      </p:sp>
      <p:sp>
        <p:nvSpPr>
          <p:cNvPr id="3" name="Content Placeholder 2">
            <a:extLst>
              <a:ext uri="{FF2B5EF4-FFF2-40B4-BE49-F238E27FC236}">
                <a16:creationId xmlns:a16="http://schemas.microsoft.com/office/drawing/2014/main" id="{9FE2D19C-D30E-1D4F-9548-D935E4C3EDAD}"/>
              </a:ext>
            </a:extLst>
          </p:cNvPr>
          <p:cNvSpPr>
            <a:spLocks noGrp="1"/>
          </p:cNvSpPr>
          <p:nvPr>
            <p:ph idx="1"/>
          </p:nvPr>
        </p:nvSpPr>
        <p:spPr>
          <a:xfrm>
            <a:off x="609600" y="1600201"/>
            <a:ext cx="5486400" cy="4525963"/>
          </a:xfrm>
        </p:spPr>
        <p:txBody>
          <a:bodyPr/>
          <a:lstStyle/>
          <a:p>
            <a:r>
              <a:rPr lang="en-US" dirty="0"/>
              <a:t>Boosts developer productivity</a:t>
            </a:r>
          </a:p>
          <a:p>
            <a:r>
              <a:rPr lang="en-US" dirty="0"/>
              <a:t>Immediate feedback for code and config changes</a:t>
            </a:r>
          </a:p>
          <a:p>
            <a:r>
              <a:rPr lang="en-US" dirty="0"/>
              <a:t>No re-build necessary</a:t>
            </a:r>
          </a:p>
          <a:p>
            <a:r>
              <a:rPr lang="en-US" dirty="0"/>
              <a:t>Hot deployment, testing and debugging</a:t>
            </a:r>
          </a:p>
        </p:txBody>
      </p:sp>
      <p:pic>
        <p:nvPicPr>
          <p:cNvPr id="4" name="Picture 3">
            <a:extLst>
              <a:ext uri="{FF2B5EF4-FFF2-40B4-BE49-F238E27FC236}">
                <a16:creationId xmlns:a16="http://schemas.microsoft.com/office/drawing/2014/main" id="{C5A31EEB-E098-CC48-BDA4-01153550759E}"/>
              </a:ext>
            </a:extLst>
          </p:cNvPr>
          <p:cNvPicPr>
            <a:picLocks noChangeAspect="1"/>
          </p:cNvPicPr>
          <p:nvPr/>
        </p:nvPicPr>
        <p:blipFill>
          <a:blip r:embed="rId8"/>
          <a:stretch>
            <a:fillRect/>
          </a:stretch>
        </p:blipFill>
        <p:spPr>
          <a:xfrm>
            <a:off x="6420850" y="2935705"/>
            <a:ext cx="986589" cy="986589"/>
          </a:xfrm>
          <a:prstGeom prst="rect">
            <a:avLst/>
          </a:prstGeom>
        </p:spPr>
      </p:pic>
      <p:pic>
        <p:nvPicPr>
          <p:cNvPr id="5" name="Picture 4">
            <a:extLst>
              <a:ext uri="{FF2B5EF4-FFF2-40B4-BE49-F238E27FC236}">
                <a16:creationId xmlns:a16="http://schemas.microsoft.com/office/drawing/2014/main" id="{39F1D0B0-A8BB-6442-B19A-BAFC4CC46A56}"/>
              </a:ext>
            </a:extLst>
          </p:cNvPr>
          <p:cNvPicPr>
            <a:picLocks noChangeAspect="1"/>
          </p:cNvPicPr>
          <p:nvPr/>
        </p:nvPicPr>
        <p:blipFill>
          <a:blip r:embed="rId9"/>
          <a:stretch>
            <a:fillRect/>
          </a:stretch>
        </p:blipFill>
        <p:spPr>
          <a:xfrm>
            <a:off x="7402428" y="3577170"/>
            <a:ext cx="887329" cy="887329"/>
          </a:xfrm>
          <a:prstGeom prst="rect">
            <a:avLst/>
          </a:prstGeom>
        </p:spPr>
      </p:pic>
      <p:pic>
        <p:nvPicPr>
          <p:cNvPr id="6" name="Picture 5">
            <a:extLst>
              <a:ext uri="{FF2B5EF4-FFF2-40B4-BE49-F238E27FC236}">
                <a16:creationId xmlns:a16="http://schemas.microsoft.com/office/drawing/2014/main" id="{6673A8AE-56B4-064D-A7E7-8F05C963AE4C}"/>
              </a:ext>
            </a:extLst>
          </p:cNvPr>
          <p:cNvPicPr>
            <a:picLocks noChangeAspect="1"/>
          </p:cNvPicPr>
          <p:nvPr/>
        </p:nvPicPr>
        <p:blipFill>
          <a:blip r:embed="rId10"/>
          <a:stretch>
            <a:fillRect/>
          </a:stretch>
        </p:blipFill>
        <p:spPr>
          <a:xfrm>
            <a:off x="6396788" y="4020835"/>
            <a:ext cx="946484" cy="887329"/>
          </a:xfrm>
          <a:prstGeom prst="rect">
            <a:avLst/>
          </a:prstGeom>
        </p:spPr>
      </p:pic>
      <p:pic>
        <p:nvPicPr>
          <p:cNvPr id="7" name="Picture 6">
            <a:extLst>
              <a:ext uri="{FF2B5EF4-FFF2-40B4-BE49-F238E27FC236}">
                <a16:creationId xmlns:a16="http://schemas.microsoft.com/office/drawing/2014/main" id="{D5B474C7-B126-684C-9BEF-2CE32205599E}"/>
              </a:ext>
            </a:extLst>
          </p:cNvPr>
          <p:cNvPicPr>
            <a:picLocks noChangeAspect="1"/>
          </p:cNvPicPr>
          <p:nvPr/>
        </p:nvPicPr>
        <p:blipFill>
          <a:blip r:embed="rId11"/>
          <a:stretch>
            <a:fillRect/>
          </a:stretch>
        </p:blipFill>
        <p:spPr>
          <a:xfrm>
            <a:off x="9596185" y="3230837"/>
            <a:ext cx="1896981" cy="1382914"/>
          </a:xfrm>
          <a:prstGeom prst="rect">
            <a:avLst/>
          </a:prstGeom>
        </p:spPr>
      </p:pic>
      <p:sp>
        <p:nvSpPr>
          <p:cNvPr id="10" name="TextBox 9">
            <a:extLst>
              <a:ext uri="{FF2B5EF4-FFF2-40B4-BE49-F238E27FC236}">
                <a16:creationId xmlns:a16="http://schemas.microsoft.com/office/drawing/2014/main" id="{0D963AC9-2141-D64C-8903-0B7CF8F59B54}"/>
              </a:ext>
            </a:extLst>
          </p:cNvPr>
          <p:cNvSpPr txBox="1"/>
          <p:nvPr/>
        </p:nvSpPr>
        <p:spPr>
          <a:xfrm>
            <a:off x="1639436" y="5065061"/>
            <a:ext cx="274761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err="1">
                <a:ln>
                  <a:noFill/>
                </a:ln>
                <a:solidFill>
                  <a:srgbClr val="1F497D"/>
                </a:solidFill>
                <a:effectLst/>
                <a:uLnTx/>
                <a:uFillTx/>
                <a:latin typeface="Calibri"/>
                <a:ea typeface="+mn-ea"/>
                <a:cs typeface="+mn-cs"/>
              </a:rPr>
              <a:t>mvn</a:t>
            </a:r>
            <a:r>
              <a:rPr kumimoji="0" lang="en-US" sz="3200" b="0" i="1" u="none" strike="noStrike" kern="1200" cap="none" spc="0" normalizeH="0" baseline="0" noProof="0" dirty="0">
                <a:ln>
                  <a:noFill/>
                </a:ln>
                <a:solidFill>
                  <a:srgbClr val="1F497D"/>
                </a:solidFill>
                <a:effectLst/>
                <a:uLnTx/>
                <a:uFillTx/>
                <a:latin typeface="Calibri"/>
                <a:ea typeface="+mn-ea"/>
                <a:cs typeface="+mn-cs"/>
              </a:rPr>
              <a:t> </a:t>
            </a:r>
            <a:r>
              <a:rPr kumimoji="0" lang="en-US" sz="3200" b="0" i="1" u="none" strike="noStrike" kern="1200" cap="none" spc="0" normalizeH="0" baseline="0" noProof="0" dirty="0" err="1">
                <a:ln>
                  <a:noFill/>
                </a:ln>
                <a:solidFill>
                  <a:srgbClr val="1F497D"/>
                </a:solidFill>
                <a:effectLst/>
                <a:uLnTx/>
                <a:uFillTx/>
                <a:latin typeface="Calibri"/>
                <a:ea typeface="+mn-ea"/>
                <a:cs typeface="+mn-cs"/>
              </a:rPr>
              <a:t>liberty:dev</a:t>
            </a:r>
            <a:endParaRPr kumimoji="0" lang="en-US" sz="3200" b="0" i="1" u="none" strike="noStrike" kern="1200" cap="none" spc="0" normalizeH="0" baseline="0" noProof="0" dirty="0">
              <a:ln>
                <a:noFill/>
              </a:ln>
              <a:solidFill>
                <a:srgbClr val="1F497D"/>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CF3FD432-802B-FD4F-820A-74B462A1D09A}"/>
              </a:ext>
            </a:extLst>
          </p:cNvPr>
          <p:cNvSpPr txBox="1"/>
          <p:nvPr/>
        </p:nvSpPr>
        <p:spPr>
          <a:xfrm>
            <a:off x="1497153" y="5655426"/>
            <a:ext cx="303217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srgbClr val="1F497D"/>
                </a:solidFill>
                <a:effectLst/>
                <a:uLnTx/>
                <a:uFillTx/>
                <a:latin typeface="Calibri"/>
                <a:ea typeface="+mn-ea"/>
                <a:cs typeface="+mn-cs"/>
              </a:rPr>
              <a:t>g</a:t>
            </a:r>
            <a:r>
              <a:rPr kumimoji="0" lang="en-US" sz="3200" b="0" i="1" u="none" strike="noStrike" kern="1200" cap="none" spc="0" normalizeH="0" baseline="0" noProof="0" dirty="0" err="1">
                <a:ln>
                  <a:noFill/>
                </a:ln>
                <a:solidFill>
                  <a:srgbClr val="1F497D"/>
                </a:solidFill>
                <a:effectLst/>
                <a:uLnTx/>
                <a:uFillTx/>
                <a:latin typeface="Calibri"/>
                <a:ea typeface="+mn-ea"/>
                <a:cs typeface="+mn-cs"/>
              </a:rPr>
              <a:t>radle</a:t>
            </a:r>
            <a:r>
              <a:rPr kumimoji="0" lang="en-US" sz="3200" b="0" i="1" u="none" strike="noStrike" kern="1200" cap="none" spc="0" normalizeH="0" baseline="0" noProof="0" dirty="0">
                <a:ln>
                  <a:noFill/>
                </a:ln>
                <a:solidFill>
                  <a:srgbClr val="1F497D"/>
                </a:solidFill>
                <a:effectLst/>
                <a:uLnTx/>
                <a:uFillTx/>
                <a:latin typeface="Calibri"/>
                <a:ea typeface="+mn-ea"/>
                <a:cs typeface="+mn-cs"/>
              </a:rPr>
              <a:t> </a:t>
            </a:r>
            <a:r>
              <a:rPr kumimoji="0" lang="en-US" sz="3200" b="0" i="1" u="none" strike="noStrike" kern="1200" cap="none" spc="0" normalizeH="0" baseline="0" noProof="0" dirty="0" err="1">
                <a:ln>
                  <a:noFill/>
                </a:ln>
                <a:solidFill>
                  <a:srgbClr val="1F497D"/>
                </a:solidFill>
                <a:effectLst/>
                <a:uLnTx/>
                <a:uFillTx/>
                <a:latin typeface="Calibri"/>
                <a:ea typeface="+mn-ea"/>
                <a:cs typeface="+mn-cs"/>
              </a:rPr>
              <a:t>libertyDev</a:t>
            </a:r>
            <a:endParaRPr kumimoji="0" lang="en-US" sz="3200" b="0" i="1" u="none" strike="noStrike" kern="1200" cap="none" spc="0" normalizeH="0" baseline="0" noProof="0" dirty="0">
              <a:ln>
                <a:noFill/>
              </a:ln>
              <a:solidFill>
                <a:srgbClr val="1F497D"/>
              </a:solidFill>
              <a:effectLst/>
              <a:uLnTx/>
              <a:uFillTx/>
              <a:latin typeface="Calibri"/>
              <a:ea typeface="+mn-ea"/>
              <a:cs typeface="+mn-cs"/>
            </a:endParaRPr>
          </a:p>
        </p:txBody>
      </p:sp>
    </p:spTree>
    <p:extLst>
      <p:ext uri="{BB962C8B-B14F-4D97-AF65-F5344CB8AC3E}">
        <p14:creationId xmlns:p14="http://schemas.microsoft.com/office/powerpoint/2010/main" val="1182540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586A8-526F-7C4F-9D73-659CE45569D1}"/>
              </a:ext>
            </a:extLst>
          </p:cNvPr>
          <p:cNvSpPr>
            <a:spLocks noGrp="1"/>
          </p:cNvSpPr>
          <p:nvPr>
            <p:ph type="title"/>
          </p:nvPr>
        </p:nvSpPr>
        <p:spPr/>
        <p:txBody>
          <a:bodyPr/>
          <a:lstStyle/>
          <a:p>
            <a:r>
              <a:rPr lang="en-US" dirty="0"/>
              <a:t>Open Liberty Tools for VS Code</a:t>
            </a:r>
          </a:p>
        </p:txBody>
      </p:sp>
      <p:sp>
        <p:nvSpPr>
          <p:cNvPr id="3" name="Content Placeholder 2">
            <a:extLst>
              <a:ext uri="{FF2B5EF4-FFF2-40B4-BE49-F238E27FC236}">
                <a16:creationId xmlns:a16="http://schemas.microsoft.com/office/drawing/2014/main" id="{9FE2D19C-D30E-1D4F-9548-D935E4C3EDAD}"/>
              </a:ext>
            </a:extLst>
          </p:cNvPr>
          <p:cNvSpPr>
            <a:spLocks noGrp="1"/>
          </p:cNvSpPr>
          <p:nvPr>
            <p:ph idx="1"/>
          </p:nvPr>
        </p:nvSpPr>
        <p:spPr>
          <a:xfrm>
            <a:off x="609600" y="1600201"/>
            <a:ext cx="5486400" cy="4525963"/>
          </a:xfrm>
        </p:spPr>
        <p:txBody>
          <a:bodyPr/>
          <a:lstStyle/>
          <a:p>
            <a:r>
              <a:rPr lang="en-US" dirty="0"/>
              <a:t>Launch dev mode easily to build with Liberty from popular editor</a:t>
            </a:r>
          </a:p>
          <a:p>
            <a:r>
              <a:rPr lang="en-US" dirty="0"/>
              <a:t>Auto detect Liberty projects</a:t>
            </a:r>
          </a:p>
          <a:p>
            <a:r>
              <a:rPr lang="en-US" dirty="0"/>
              <a:t>View unit and integration test reports</a:t>
            </a:r>
          </a:p>
        </p:txBody>
      </p:sp>
      <p:pic>
        <p:nvPicPr>
          <p:cNvPr id="8" name="Picture 7" descr="A screenshot of a cell phone&#10;&#10;Description automatically generated">
            <a:extLst>
              <a:ext uri="{FF2B5EF4-FFF2-40B4-BE49-F238E27FC236}">
                <a16:creationId xmlns:a16="http://schemas.microsoft.com/office/drawing/2014/main" id="{D3B3D007-22D5-0A4E-9B6A-44C980172B6C}"/>
              </a:ext>
            </a:extLst>
          </p:cNvPr>
          <p:cNvPicPr>
            <a:picLocks noChangeAspect="1"/>
          </p:cNvPicPr>
          <p:nvPr/>
        </p:nvPicPr>
        <p:blipFill>
          <a:blip r:embed="rId3"/>
          <a:stretch>
            <a:fillRect/>
          </a:stretch>
        </p:blipFill>
        <p:spPr>
          <a:xfrm>
            <a:off x="6233581" y="1417639"/>
            <a:ext cx="5483225" cy="6132830"/>
          </a:xfrm>
          <a:prstGeom prst="rect">
            <a:avLst/>
          </a:prstGeom>
        </p:spPr>
      </p:pic>
    </p:spTree>
    <p:extLst>
      <p:ext uri="{BB962C8B-B14F-4D97-AF65-F5344CB8AC3E}">
        <p14:creationId xmlns:p14="http://schemas.microsoft.com/office/powerpoint/2010/main" val="1603205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6AEE2E-A9B3-3B4E-B85C-4A00A4AEC0C6}"/>
              </a:ext>
            </a:extLst>
          </p:cNvPr>
          <p:cNvSpPr>
            <a:spLocks noGrp="1"/>
          </p:cNvSpPr>
          <p:nvPr>
            <p:ph type="title"/>
          </p:nvPr>
        </p:nvSpPr>
        <p:spPr/>
        <p:txBody>
          <a:bodyPr/>
          <a:lstStyle/>
          <a:p>
            <a:r>
              <a:rPr lang="en-US" dirty="0"/>
              <a:t>Ready to get your hands dirty?</a:t>
            </a:r>
          </a:p>
        </p:txBody>
      </p:sp>
      <p:sp>
        <p:nvSpPr>
          <p:cNvPr id="5" name="Content Placeholder 4">
            <a:extLst>
              <a:ext uri="{FF2B5EF4-FFF2-40B4-BE49-F238E27FC236}">
                <a16:creationId xmlns:a16="http://schemas.microsoft.com/office/drawing/2014/main" id="{87EEBFE1-C6E8-104B-884F-1179A6A55DBB}"/>
              </a:ext>
            </a:extLst>
          </p:cNvPr>
          <p:cNvSpPr>
            <a:spLocks noGrp="1"/>
          </p:cNvSpPr>
          <p:nvPr>
            <p:ph idx="1"/>
          </p:nvPr>
        </p:nvSpPr>
        <p:spPr/>
        <p:txBody>
          <a:bodyPr>
            <a:normAutofit/>
          </a:bodyPr>
          <a:lstStyle/>
          <a:p>
            <a:pPr marL="0" indent="0">
              <a:buNone/>
            </a:pPr>
            <a:r>
              <a:rPr lang="en-US" dirty="0"/>
              <a:t>Online exercises: </a:t>
            </a:r>
            <a:r>
              <a:rPr lang="en-US" dirty="0">
                <a:hlinkClick r:id="rId3"/>
              </a:rPr>
              <a:t>https://ibm.biz/OpenLibertyMasterclass</a:t>
            </a:r>
            <a:endParaRPr lang="en-US" dirty="0"/>
          </a:p>
          <a:p>
            <a:pPr marL="0" indent="0">
              <a:buNone/>
            </a:pPr>
            <a:endParaRPr lang="en-US" dirty="0"/>
          </a:p>
          <a:p>
            <a:pPr marL="0" indent="0">
              <a:buNone/>
            </a:pPr>
            <a:r>
              <a:rPr lang="en-US" dirty="0"/>
              <a:t>The Masterclass is Open Sourced at: </a:t>
            </a:r>
            <a:r>
              <a:rPr lang="en-US" dirty="0">
                <a:hlinkClick r:id="rId4"/>
              </a:rPr>
              <a:t>https://github.com/OpenLiberty/open-liberty-masterclass</a:t>
            </a:r>
            <a:endParaRPr lang="en-US" dirty="0"/>
          </a:p>
          <a:p>
            <a:pPr marL="0" indent="0">
              <a:buNone/>
            </a:pPr>
            <a:r>
              <a:rPr lang="en-US" dirty="0"/>
              <a:t>Follow the instructions in the ”Before you begin” section of the </a:t>
            </a:r>
            <a:r>
              <a:rPr lang="en-US" dirty="0" err="1"/>
              <a:t>README.md</a:t>
            </a:r>
            <a:r>
              <a:rPr lang="en-US" dirty="0"/>
              <a:t> to:</a:t>
            </a:r>
          </a:p>
          <a:p>
            <a:r>
              <a:rPr lang="en-US" dirty="0"/>
              <a:t>	Install Pre-requisites</a:t>
            </a:r>
          </a:p>
          <a:p>
            <a:r>
              <a:rPr lang="en-US" dirty="0"/>
              <a:t>	Prime Maven and Docker Caches</a:t>
            </a:r>
          </a:p>
          <a:p>
            <a:endParaRPr lang="en-US" dirty="0"/>
          </a:p>
          <a:p>
            <a:endParaRPr lang="en-US" dirty="0"/>
          </a:p>
        </p:txBody>
      </p:sp>
    </p:spTree>
    <p:extLst>
      <p:ext uri="{BB962C8B-B14F-4D97-AF65-F5344CB8AC3E}">
        <p14:creationId xmlns:p14="http://schemas.microsoft.com/office/powerpoint/2010/main" val="33917216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Application APIs</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r>
              <a:rPr lang="en-US" dirty="0"/>
              <a:t>Module 2</a:t>
            </a:r>
          </a:p>
        </p:txBody>
      </p:sp>
    </p:spTree>
    <p:extLst>
      <p:ext uri="{BB962C8B-B14F-4D97-AF65-F5344CB8AC3E}">
        <p14:creationId xmlns:p14="http://schemas.microsoft.com/office/powerpoint/2010/main" val="1759431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F0D8F260-A897-6243-BED4-E6B8654871CF}"/>
              </a:ext>
            </a:extLst>
          </p:cNvPr>
          <p:cNvSpPr/>
          <p:nvPr/>
        </p:nvSpPr>
        <p:spPr>
          <a:xfrm>
            <a:off x="1455762" y="1417638"/>
            <a:ext cx="9571629" cy="5297060"/>
          </a:xfrm>
          <a:prstGeom prst="roundRect">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p:txBody>
          <a:bodyPr/>
          <a:lstStyle/>
          <a:p>
            <a:r>
              <a:rPr lang="en-US" dirty="0"/>
              <a:t>Java EE 7</a:t>
            </a:r>
          </a:p>
        </p:txBody>
      </p:sp>
      <p:sp>
        <p:nvSpPr>
          <p:cNvPr id="19" name="Rounded Rectangle 18">
            <a:extLst>
              <a:ext uri="{FF2B5EF4-FFF2-40B4-BE49-F238E27FC236}">
                <a16:creationId xmlns:a16="http://schemas.microsoft.com/office/drawing/2014/main" id="{0F5C10E1-6CC4-0B4F-A1E2-9C6CD20A1946}"/>
              </a:ext>
            </a:extLst>
          </p:cNvPr>
          <p:cNvSpPr/>
          <p:nvPr/>
        </p:nvSpPr>
        <p:spPr>
          <a:xfrm>
            <a:off x="1819702" y="3748582"/>
            <a:ext cx="8916537" cy="2784143"/>
          </a:xfrm>
          <a:prstGeom prst="roundRect">
            <a:avLst/>
          </a:prstGeom>
          <a:solidFill>
            <a:schemeClr val="accent5">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aphicFrame>
        <p:nvGraphicFramePr>
          <p:cNvPr id="7" name="Table 6">
            <a:extLst>
              <a:ext uri="{FF2B5EF4-FFF2-40B4-BE49-F238E27FC236}">
                <a16:creationId xmlns:a16="http://schemas.microsoft.com/office/drawing/2014/main" id="{32C3CB35-DB60-2E4C-8ADA-6022AE1F7DDF}"/>
              </a:ext>
            </a:extLst>
          </p:cNvPr>
          <p:cNvGraphicFramePr>
            <a:graphicFrameLocks noGrp="1"/>
          </p:cNvGraphicFramePr>
          <p:nvPr/>
        </p:nvGraphicFramePr>
        <p:xfrm>
          <a:off x="1999730" y="1567109"/>
          <a:ext cx="8572734" cy="2057400"/>
        </p:xfrm>
        <a:graphic>
          <a:graphicData uri="http://schemas.openxmlformats.org/drawingml/2006/table">
            <a:tbl>
              <a:tblPr firstRow="1" bandRow="1">
                <a:tableStyleId>{2D5ABB26-0587-4C30-8999-92F81FD0307C}</a:tableStyleId>
              </a:tblPr>
              <a:tblGrid>
                <a:gridCol w="2394183">
                  <a:extLst>
                    <a:ext uri="{9D8B030D-6E8A-4147-A177-3AD203B41FA5}">
                      <a16:colId xmlns:a16="http://schemas.microsoft.com/office/drawing/2014/main" val="20000"/>
                    </a:ext>
                  </a:extLst>
                </a:gridCol>
                <a:gridCol w="2545107">
                  <a:extLst>
                    <a:ext uri="{9D8B030D-6E8A-4147-A177-3AD203B41FA5}">
                      <a16:colId xmlns:a16="http://schemas.microsoft.com/office/drawing/2014/main" val="20001"/>
                    </a:ext>
                  </a:extLst>
                </a:gridCol>
                <a:gridCol w="1338556">
                  <a:extLst>
                    <a:ext uri="{9D8B030D-6E8A-4147-A177-3AD203B41FA5}">
                      <a16:colId xmlns:a16="http://schemas.microsoft.com/office/drawing/2014/main" val="20002"/>
                    </a:ext>
                  </a:extLst>
                </a:gridCol>
                <a:gridCol w="2294888">
                  <a:extLst>
                    <a:ext uri="{9D8B030D-6E8A-4147-A177-3AD203B41FA5}">
                      <a16:colId xmlns:a16="http://schemas.microsoft.com/office/drawing/2014/main" val="20003"/>
                    </a:ext>
                  </a:extLst>
                </a:gridCol>
              </a:tblGrid>
              <a:tr h="406400">
                <a:tc>
                  <a:txBody>
                    <a:bodyPr/>
                    <a:lstStyle/>
                    <a:p>
                      <a:r>
                        <a:rPr lang="en-US" sz="1900" dirty="0"/>
                        <a:t>appClientSupport-1.0</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ejbPersistentTimer-3.2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jaspic-1.1</a:t>
                      </a:r>
                    </a:p>
                  </a:txBody>
                  <a:tcPr marL="121920" marR="121920" marT="60960" marB="60960">
                    <a:solidFill>
                      <a:schemeClr val="accent5">
                        <a:lumMod val="60000"/>
                        <a:lumOff val="40000"/>
                      </a:schemeClr>
                    </a:solidFill>
                  </a:tcPr>
                </a:tc>
                <a:tc>
                  <a:txBody>
                    <a:bodyPr/>
                    <a:lstStyle/>
                    <a:p>
                      <a:r>
                        <a:rPr lang="en-US" sz="1900" dirty="0"/>
                        <a:t>managedBeans-1.0</a:t>
                      </a:r>
                    </a:p>
                  </a:txBody>
                  <a:tcPr marL="121920" marR="121920" marT="60960" marB="60960">
                    <a:solidFill>
                      <a:schemeClr val="accent5">
                        <a:lumMod val="60000"/>
                        <a:lumOff val="40000"/>
                      </a:schemeClr>
                    </a:solidFill>
                  </a:tcPr>
                </a:tc>
                <a:extLst>
                  <a:ext uri="{0D108BD9-81ED-4DB2-BD59-A6C34878D82A}">
                    <a16:rowId xmlns:a16="http://schemas.microsoft.com/office/drawing/2014/main" val="10000"/>
                  </a:ext>
                </a:extLst>
              </a:tr>
              <a:tr h="406400">
                <a:tc>
                  <a:txBody>
                    <a:bodyPr/>
                    <a:lstStyle/>
                    <a:p>
                      <a:r>
                        <a:rPr lang="en-US" sz="1900" dirty="0"/>
                        <a:t>batch-1.0</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ejbRemote-3.2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jaxb-2.2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mdb-3.2</a:t>
                      </a:r>
                    </a:p>
                  </a:txBody>
                  <a:tcPr marL="121920" marR="121920" marT="60960" marB="60960">
                    <a:solidFill>
                      <a:schemeClr val="accent5">
                        <a:lumMod val="60000"/>
                        <a:lumOff val="40000"/>
                      </a:schemeClr>
                    </a:solidFill>
                  </a:tcPr>
                </a:tc>
                <a:extLst>
                  <a:ext uri="{0D108BD9-81ED-4DB2-BD59-A6C34878D82A}">
                    <a16:rowId xmlns:a16="http://schemas.microsoft.com/office/drawing/2014/main" val="10001"/>
                  </a:ext>
                </a:extLst>
              </a:tr>
              <a:tr h="406400">
                <a:tc>
                  <a:txBody>
                    <a:bodyPr/>
                    <a:lstStyle/>
                    <a:p>
                      <a:r>
                        <a:rPr lang="en-US" sz="1900" dirty="0"/>
                        <a:t>concurrent-1.0</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j2eeManagement-1.1</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jaxws-2.2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wasJmsClient-2.0</a:t>
                      </a:r>
                    </a:p>
                  </a:txBody>
                  <a:tcPr marL="121920" marR="121920" marT="60960" marB="60960">
                    <a:solidFill>
                      <a:schemeClr val="accent5">
                        <a:lumMod val="60000"/>
                        <a:lumOff val="40000"/>
                      </a:schemeClr>
                    </a:solidFill>
                  </a:tcPr>
                </a:tc>
                <a:extLst>
                  <a:ext uri="{0D108BD9-81ED-4DB2-BD59-A6C34878D82A}">
                    <a16:rowId xmlns:a16="http://schemas.microsoft.com/office/drawing/2014/main" val="10002"/>
                  </a:ext>
                </a:extLst>
              </a:tr>
              <a:tr h="4064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ejb-3.2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javaMail-1.5</a:t>
                      </a:r>
                    </a:p>
                  </a:txBody>
                  <a:tcPr marL="121920" marR="121920" marT="60960" marB="60960">
                    <a:solidFill>
                      <a:schemeClr val="accent5">
                        <a:lumMod val="60000"/>
                        <a:lumOff val="40000"/>
                      </a:schemeClr>
                    </a:solidFill>
                  </a:tcPr>
                </a:tc>
                <a:tc>
                  <a:txBody>
                    <a:bodyPr/>
                    <a:lstStyle/>
                    <a:p>
                      <a:r>
                        <a:rPr lang="en-US" sz="1900" dirty="0"/>
                        <a:t>jca-1.7</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webProfile-7.0</a:t>
                      </a:r>
                    </a:p>
                  </a:txBody>
                  <a:tcPr marL="121920" marR="121920" marT="60960" marB="60960">
                    <a:solidFill>
                      <a:schemeClr val="accent5">
                        <a:lumMod val="60000"/>
                        <a:lumOff val="40000"/>
                      </a:schemeClr>
                    </a:solidFill>
                  </a:tcPr>
                </a:tc>
                <a:extLst>
                  <a:ext uri="{0D108BD9-81ED-4DB2-BD59-A6C34878D82A}">
                    <a16:rowId xmlns:a16="http://schemas.microsoft.com/office/drawing/2014/main" val="10003"/>
                  </a:ext>
                </a:extLst>
              </a:tr>
              <a:tr h="4064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ejbHome-3.2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jacc-1.5</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jms-2.0</a:t>
                      </a:r>
                    </a:p>
                  </a:txBody>
                  <a:tcPr marL="121920" marR="121920" marT="60960" marB="60960">
                    <a:solidFill>
                      <a:schemeClr val="accent5">
                        <a:lumMod val="60000"/>
                        <a:lumOff val="40000"/>
                      </a:schemeClr>
                    </a:solidFill>
                  </a:tcPr>
                </a:tc>
                <a:tc>
                  <a:txBody>
                    <a:bodyPr/>
                    <a:lstStyle/>
                    <a:p>
                      <a:r>
                        <a:rPr lang="en-US" sz="1900" dirty="0"/>
                        <a:t>wmqJmsClient-2.0</a:t>
                      </a:r>
                    </a:p>
                  </a:txBody>
                  <a:tcPr marL="121920" marR="121920" marT="60960" marB="60960">
                    <a:solidFill>
                      <a:schemeClr val="accent5">
                        <a:lumMod val="60000"/>
                        <a:lumOff val="40000"/>
                      </a:schemeClr>
                    </a:solidFill>
                  </a:tcPr>
                </a:tc>
                <a:extLst>
                  <a:ext uri="{0D108BD9-81ED-4DB2-BD59-A6C34878D82A}">
                    <a16:rowId xmlns:a16="http://schemas.microsoft.com/office/drawing/2014/main" val="10004"/>
                  </a:ext>
                </a:extLst>
              </a:tr>
            </a:tbl>
          </a:graphicData>
        </a:graphic>
      </p:graphicFrame>
      <p:graphicFrame>
        <p:nvGraphicFramePr>
          <p:cNvPr id="8" name="Table 7">
            <a:extLst>
              <a:ext uri="{FF2B5EF4-FFF2-40B4-BE49-F238E27FC236}">
                <a16:creationId xmlns:a16="http://schemas.microsoft.com/office/drawing/2014/main" id="{3360B42E-8342-8142-AE8E-4396382B9191}"/>
              </a:ext>
            </a:extLst>
          </p:cNvPr>
          <p:cNvGraphicFramePr>
            <a:graphicFrameLocks noGrp="1"/>
          </p:cNvGraphicFramePr>
          <p:nvPr/>
        </p:nvGraphicFramePr>
        <p:xfrm>
          <a:off x="2953047" y="3921452"/>
          <a:ext cx="6649846" cy="2468880"/>
        </p:xfrm>
        <a:graphic>
          <a:graphicData uri="http://schemas.openxmlformats.org/drawingml/2006/table">
            <a:tbl>
              <a:tblPr firstRow="1" bandRow="1">
                <a:tableStyleId>{2D5ABB26-0587-4C30-8999-92F81FD0307C}</a:tableStyleId>
              </a:tblPr>
              <a:tblGrid>
                <a:gridCol w="2340127">
                  <a:extLst>
                    <a:ext uri="{9D8B030D-6E8A-4147-A177-3AD203B41FA5}">
                      <a16:colId xmlns:a16="http://schemas.microsoft.com/office/drawing/2014/main" val="20000"/>
                    </a:ext>
                  </a:extLst>
                </a:gridCol>
                <a:gridCol w="1824363">
                  <a:extLst>
                    <a:ext uri="{9D8B030D-6E8A-4147-A177-3AD203B41FA5}">
                      <a16:colId xmlns:a16="http://schemas.microsoft.com/office/drawing/2014/main" val="20001"/>
                    </a:ext>
                  </a:extLst>
                </a:gridCol>
                <a:gridCol w="2485356">
                  <a:extLst>
                    <a:ext uri="{9D8B030D-6E8A-4147-A177-3AD203B41FA5}">
                      <a16:colId xmlns:a16="http://schemas.microsoft.com/office/drawing/2014/main" val="20002"/>
                    </a:ext>
                  </a:extLst>
                </a:gridCol>
              </a:tblGrid>
              <a:tr h="406400">
                <a:tc>
                  <a:txBody>
                    <a:bodyPr/>
                    <a:lstStyle/>
                    <a:p>
                      <a:r>
                        <a:rPr lang="en-US" sz="1900" dirty="0"/>
                        <a:t>appSecurity-2.0</a:t>
                      </a:r>
                    </a:p>
                  </a:txBody>
                  <a:tcPr marL="121920" marR="121920" marT="60960" marB="60960">
                    <a:solidFill>
                      <a:schemeClr val="accent5">
                        <a:lumMod val="40000"/>
                        <a:lumOff val="60000"/>
                      </a:schemeClr>
                    </a:solidFill>
                  </a:tcPr>
                </a:tc>
                <a:tc>
                  <a:txBody>
                    <a:bodyPr/>
                    <a:lstStyle/>
                    <a:p>
                      <a:r>
                        <a:rPr lang="en-US" sz="1900" dirty="0"/>
                        <a:t>jaxrsClient-2.0</a:t>
                      </a:r>
                    </a:p>
                  </a:txBody>
                  <a:tcPr marL="121920" marR="121920" marT="60960" marB="60960">
                    <a:solidFill>
                      <a:schemeClr val="accent5">
                        <a:lumMod val="40000"/>
                        <a:lumOff val="60000"/>
                      </a:schemeClr>
                    </a:solidFill>
                  </a:tcPr>
                </a:tc>
                <a:tc>
                  <a:txBody>
                    <a:bodyPr/>
                    <a:lstStyle/>
                    <a:p>
                      <a:r>
                        <a:rPr lang="en-US" sz="1900" dirty="0"/>
                        <a:t>jsp-2.3</a:t>
                      </a:r>
                    </a:p>
                  </a:txBody>
                  <a:tcPr marL="121920" marR="121920" marT="60960" marB="60960">
                    <a:solidFill>
                      <a:schemeClr val="accent5">
                        <a:lumMod val="40000"/>
                        <a:lumOff val="60000"/>
                      </a:schemeClr>
                    </a:solidFill>
                  </a:tcPr>
                </a:tc>
                <a:extLst>
                  <a:ext uri="{0D108BD9-81ED-4DB2-BD59-A6C34878D82A}">
                    <a16:rowId xmlns:a16="http://schemas.microsoft.com/office/drawing/2014/main" val="10000"/>
                  </a:ext>
                </a:extLst>
              </a:tr>
              <a:tr h="406400">
                <a:tc>
                  <a:txBody>
                    <a:bodyPr/>
                    <a:lstStyle/>
                    <a:p>
                      <a:r>
                        <a:rPr lang="en-US" sz="1900" dirty="0"/>
                        <a:t>beanValidation-1.1</a:t>
                      </a:r>
                    </a:p>
                  </a:txBody>
                  <a:tcPr marL="121920" marR="121920" marT="60960" marB="60960">
                    <a:solidFill>
                      <a:schemeClr val="accent5">
                        <a:lumMod val="40000"/>
                        <a:lumOff val="60000"/>
                      </a:schemeClr>
                    </a:solidFill>
                  </a:tcPr>
                </a:tc>
                <a:tc>
                  <a:txBody>
                    <a:bodyPr/>
                    <a:lstStyle/>
                    <a:p>
                      <a:r>
                        <a:rPr lang="en-US" sz="1900" dirty="0"/>
                        <a:t>jdbc-4.2</a:t>
                      </a:r>
                    </a:p>
                  </a:txBody>
                  <a:tcPr marL="121920" marR="121920" marT="60960" marB="60960">
                    <a:solidFill>
                      <a:schemeClr val="accent5">
                        <a:lumMod val="40000"/>
                        <a:lumOff val="60000"/>
                      </a:schemeClr>
                    </a:solidFill>
                  </a:tcPr>
                </a:tc>
                <a:tc>
                  <a:txBody>
                    <a:bodyPr/>
                    <a:lstStyle/>
                    <a:p>
                      <a:r>
                        <a:rPr lang="en-US" sz="1900" dirty="0"/>
                        <a:t>managedBeans-1.0</a:t>
                      </a:r>
                    </a:p>
                  </a:txBody>
                  <a:tcPr marL="121920" marR="121920" marT="60960" marB="60960">
                    <a:solidFill>
                      <a:schemeClr val="accent5">
                        <a:lumMod val="40000"/>
                        <a:lumOff val="60000"/>
                      </a:schemeClr>
                    </a:solidFill>
                  </a:tcPr>
                </a:tc>
                <a:extLst>
                  <a:ext uri="{0D108BD9-81ED-4DB2-BD59-A6C34878D82A}">
                    <a16:rowId xmlns:a16="http://schemas.microsoft.com/office/drawing/2014/main" val="10001"/>
                  </a:ext>
                </a:extLst>
              </a:tr>
              <a:tr h="406400">
                <a:tc>
                  <a:txBody>
                    <a:bodyPr/>
                    <a:lstStyle/>
                    <a:p>
                      <a:r>
                        <a:rPr lang="en-US" sz="1900" dirty="0"/>
                        <a:t>cdi-1.2</a:t>
                      </a:r>
                    </a:p>
                  </a:txBody>
                  <a:tcPr marL="121920" marR="121920" marT="60960" marB="60960">
                    <a:solidFill>
                      <a:schemeClr val="accent5">
                        <a:lumMod val="40000"/>
                        <a:lumOff val="60000"/>
                      </a:schemeClr>
                    </a:solidFill>
                  </a:tcPr>
                </a:tc>
                <a:tc>
                  <a:txBody>
                    <a:bodyPr/>
                    <a:lstStyle/>
                    <a:p>
                      <a:r>
                        <a:rPr lang="en-US" sz="1900" dirty="0"/>
                        <a:t>jndi-1.0</a:t>
                      </a:r>
                    </a:p>
                  </a:txBody>
                  <a:tcPr marL="121920" marR="121920" marT="60960" marB="60960">
                    <a:solidFill>
                      <a:schemeClr val="accent5">
                        <a:lumMod val="40000"/>
                        <a:lumOff val="60000"/>
                      </a:schemeClr>
                    </a:solidFill>
                  </a:tcPr>
                </a:tc>
                <a:tc>
                  <a:txBody>
                    <a:bodyPr/>
                    <a:lstStyle/>
                    <a:p>
                      <a:r>
                        <a:rPr lang="en-US" sz="1900" dirty="0"/>
                        <a:t>servlet-3.1</a:t>
                      </a:r>
                    </a:p>
                  </a:txBody>
                  <a:tcPr marL="121920" marR="121920" marT="60960" marB="60960">
                    <a:solidFill>
                      <a:schemeClr val="accent5">
                        <a:lumMod val="40000"/>
                        <a:lumOff val="60000"/>
                      </a:schemeClr>
                    </a:solidFill>
                  </a:tcPr>
                </a:tc>
                <a:extLst>
                  <a:ext uri="{0D108BD9-81ED-4DB2-BD59-A6C34878D82A}">
                    <a16:rowId xmlns:a16="http://schemas.microsoft.com/office/drawing/2014/main" val="10002"/>
                  </a:ext>
                </a:extLst>
              </a:tr>
              <a:tr h="406400">
                <a:tc>
                  <a:txBody>
                    <a:bodyPr/>
                    <a:lstStyle/>
                    <a:p>
                      <a:r>
                        <a:rPr lang="en-US" sz="1900" dirty="0"/>
                        <a:t>ejbLite-3.2</a:t>
                      </a:r>
                    </a:p>
                  </a:txBody>
                  <a:tcPr marL="121920" marR="121920" marT="60960" marB="60960">
                    <a:solidFill>
                      <a:schemeClr val="accent5">
                        <a:lumMod val="40000"/>
                        <a:lumOff val="60000"/>
                      </a:schemeClr>
                    </a:solidFill>
                  </a:tcPr>
                </a:tc>
                <a:tc>
                  <a:txBody>
                    <a:bodyPr/>
                    <a:lstStyle/>
                    <a:p>
                      <a:r>
                        <a:rPr lang="en-US" sz="1900" dirty="0"/>
                        <a:t>jpa-2.1</a:t>
                      </a:r>
                    </a:p>
                  </a:txBody>
                  <a:tcPr marL="121920" marR="121920" marT="60960" marB="60960">
                    <a:solidFill>
                      <a:schemeClr val="accent5">
                        <a:lumMod val="40000"/>
                        <a:lumOff val="60000"/>
                      </a:schemeClr>
                    </a:solidFill>
                  </a:tcPr>
                </a:tc>
                <a:tc>
                  <a:txBody>
                    <a:bodyPr/>
                    <a:lstStyle/>
                    <a:p>
                      <a:r>
                        <a:rPr lang="en-US" sz="1900" dirty="0"/>
                        <a:t>ssl-1.0</a:t>
                      </a:r>
                    </a:p>
                  </a:txBody>
                  <a:tcPr marL="121920" marR="121920" marT="60960" marB="60960">
                    <a:solidFill>
                      <a:schemeClr val="accent5">
                        <a:lumMod val="40000"/>
                        <a:lumOff val="60000"/>
                      </a:schemeClr>
                    </a:solidFill>
                  </a:tcPr>
                </a:tc>
                <a:extLst>
                  <a:ext uri="{0D108BD9-81ED-4DB2-BD59-A6C34878D82A}">
                    <a16:rowId xmlns:a16="http://schemas.microsoft.com/office/drawing/2014/main" val="10003"/>
                  </a:ext>
                </a:extLst>
              </a:tr>
              <a:tr h="406400">
                <a:tc>
                  <a:txBody>
                    <a:bodyPr/>
                    <a:lstStyle/>
                    <a:p>
                      <a:r>
                        <a:rPr lang="en-US" sz="1900" dirty="0"/>
                        <a:t>el-3.0</a:t>
                      </a:r>
                    </a:p>
                  </a:txBody>
                  <a:tcPr marL="121920" marR="121920" marT="60960" marB="60960">
                    <a:solidFill>
                      <a:schemeClr val="accent5">
                        <a:lumMod val="40000"/>
                        <a:lumOff val="60000"/>
                      </a:schemeClr>
                    </a:solidFill>
                  </a:tcPr>
                </a:tc>
                <a:tc>
                  <a:txBody>
                    <a:bodyPr/>
                    <a:lstStyle/>
                    <a:p>
                      <a:r>
                        <a:rPr lang="en-US" sz="1900" dirty="0"/>
                        <a:t>jsonp-1.0</a:t>
                      </a:r>
                    </a:p>
                  </a:txBody>
                  <a:tcPr marL="121920" marR="121920" marT="60960" marB="60960">
                    <a:solidFill>
                      <a:schemeClr val="accent5">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900" dirty="0"/>
                        <a:t>websocket-1.1</a:t>
                      </a:r>
                    </a:p>
                  </a:txBody>
                  <a:tcPr marL="121920" marR="121920" marT="60960" marB="60960">
                    <a:solidFill>
                      <a:schemeClr val="accent5">
                        <a:lumMod val="40000"/>
                        <a:lumOff val="60000"/>
                      </a:schemeClr>
                    </a:solidFill>
                  </a:tcPr>
                </a:tc>
                <a:extLst>
                  <a:ext uri="{0D108BD9-81ED-4DB2-BD59-A6C34878D82A}">
                    <a16:rowId xmlns:a16="http://schemas.microsoft.com/office/drawing/2014/main" val="10004"/>
                  </a:ext>
                </a:extLst>
              </a:tr>
              <a:tr h="4064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jaxrs-2.0</a:t>
                      </a:r>
                    </a:p>
                  </a:txBody>
                  <a:tcPr marL="121920" marR="121920" marT="60960" marB="60960">
                    <a:solidFill>
                      <a:schemeClr val="accent5">
                        <a:lumMod val="40000"/>
                        <a:lumOff val="60000"/>
                      </a:schemeClr>
                    </a:solidFill>
                  </a:tcPr>
                </a:tc>
                <a:tc>
                  <a:txBody>
                    <a:bodyPr/>
                    <a:lstStyle/>
                    <a:p>
                      <a:r>
                        <a:rPr lang="en-US" sz="1900" dirty="0"/>
                        <a:t>jsf-2.2</a:t>
                      </a:r>
                    </a:p>
                  </a:txBody>
                  <a:tcPr marL="121920" marR="121920" marT="60960" marB="60960">
                    <a:solidFill>
                      <a:schemeClr val="accent5">
                        <a:lumMod val="40000"/>
                        <a:lumOff val="60000"/>
                      </a:schemeClr>
                    </a:solidFill>
                  </a:tcPr>
                </a:tc>
                <a:tc>
                  <a:txBody>
                    <a:bodyPr/>
                    <a:lstStyle/>
                    <a:p>
                      <a:endParaRPr lang="en-US" sz="1900" dirty="0"/>
                    </a:p>
                  </a:txBody>
                  <a:tcPr marL="121920" marR="121920" marT="60960" marB="60960">
                    <a:solidFill>
                      <a:schemeClr val="accent5">
                        <a:lumMod val="40000"/>
                        <a:lumOff val="6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668320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F0D8F260-A897-6243-BED4-E6B8654871CF}"/>
              </a:ext>
            </a:extLst>
          </p:cNvPr>
          <p:cNvSpPr/>
          <p:nvPr/>
        </p:nvSpPr>
        <p:spPr>
          <a:xfrm>
            <a:off x="1455762" y="1417638"/>
            <a:ext cx="9571629" cy="5297060"/>
          </a:xfrm>
          <a:prstGeom prst="roundRect">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p:txBody>
          <a:bodyPr/>
          <a:lstStyle/>
          <a:p>
            <a:r>
              <a:rPr lang="en-US" dirty="0"/>
              <a:t>Jakarta EE or Java EE 8</a:t>
            </a:r>
          </a:p>
        </p:txBody>
      </p:sp>
      <p:sp>
        <p:nvSpPr>
          <p:cNvPr id="19" name="Rounded Rectangle 18">
            <a:extLst>
              <a:ext uri="{FF2B5EF4-FFF2-40B4-BE49-F238E27FC236}">
                <a16:creationId xmlns:a16="http://schemas.microsoft.com/office/drawing/2014/main" id="{0F5C10E1-6CC4-0B4F-A1E2-9C6CD20A1946}"/>
              </a:ext>
            </a:extLst>
          </p:cNvPr>
          <p:cNvSpPr/>
          <p:nvPr/>
        </p:nvSpPr>
        <p:spPr>
          <a:xfrm>
            <a:off x="1819702" y="3748582"/>
            <a:ext cx="8916537" cy="2784143"/>
          </a:xfrm>
          <a:prstGeom prst="roundRect">
            <a:avLst/>
          </a:prstGeom>
          <a:solidFill>
            <a:schemeClr val="accent5">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aphicFrame>
        <p:nvGraphicFramePr>
          <p:cNvPr id="74" name="Table 73">
            <a:extLst>
              <a:ext uri="{FF2B5EF4-FFF2-40B4-BE49-F238E27FC236}">
                <a16:creationId xmlns:a16="http://schemas.microsoft.com/office/drawing/2014/main" id="{BCF0E6E6-6FE6-AF43-BA03-315A9D92BB60}"/>
              </a:ext>
            </a:extLst>
          </p:cNvPr>
          <p:cNvGraphicFramePr>
            <a:graphicFrameLocks noGrp="1"/>
          </p:cNvGraphicFramePr>
          <p:nvPr/>
        </p:nvGraphicFramePr>
        <p:xfrm>
          <a:off x="1999730" y="3939021"/>
          <a:ext cx="8572732" cy="2468880"/>
        </p:xfrm>
        <a:graphic>
          <a:graphicData uri="http://schemas.openxmlformats.org/drawingml/2006/table">
            <a:tbl>
              <a:tblPr firstRow="1" bandRow="1">
                <a:tableStyleId>{2D5ABB26-0587-4C30-8999-92F81FD0307C}</a:tableStyleId>
              </a:tblPr>
              <a:tblGrid>
                <a:gridCol w="2247205">
                  <a:extLst>
                    <a:ext uri="{9D8B030D-6E8A-4147-A177-3AD203B41FA5}">
                      <a16:colId xmlns:a16="http://schemas.microsoft.com/office/drawing/2014/main" val="20000"/>
                    </a:ext>
                  </a:extLst>
                </a:gridCol>
                <a:gridCol w="1975615">
                  <a:extLst>
                    <a:ext uri="{9D8B030D-6E8A-4147-A177-3AD203B41FA5}">
                      <a16:colId xmlns:a16="http://schemas.microsoft.com/office/drawing/2014/main" val="211009356"/>
                    </a:ext>
                  </a:extLst>
                </a:gridCol>
                <a:gridCol w="2407973">
                  <a:extLst>
                    <a:ext uri="{9D8B030D-6E8A-4147-A177-3AD203B41FA5}">
                      <a16:colId xmlns:a16="http://schemas.microsoft.com/office/drawing/2014/main" val="3896800395"/>
                    </a:ext>
                  </a:extLst>
                </a:gridCol>
                <a:gridCol w="1941939">
                  <a:extLst>
                    <a:ext uri="{9D8B030D-6E8A-4147-A177-3AD203B41FA5}">
                      <a16:colId xmlns:a16="http://schemas.microsoft.com/office/drawing/2014/main" val="1925059664"/>
                    </a:ext>
                  </a:extLst>
                </a:gridCol>
              </a:tblGrid>
              <a:tr h="406400">
                <a:tc>
                  <a:txBody>
                    <a:bodyPr/>
                    <a:lstStyle/>
                    <a:p>
                      <a:r>
                        <a:rPr lang="en-US" sz="1900" dirty="0">
                          <a:solidFill>
                            <a:schemeClr val="bg1"/>
                          </a:solidFill>
                        </a:rPr>
                        <a:t>appSecurity-3.0</a:t>
                      </a:r>
                    </a:p>
                  </a:txBody>
                  <a:tcPr marL="121920" marR="121920" marT="60960" marB="60960">
                    <a:solidFill>
                      <a:schemeClr val="accent1">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jaxrs-2.1</a:t>
                      </a:r>
                    </a:p>
                  </a:txBody>
                  <a:tcPr marL="121920" marR="121920" marT="60960" marB="60960">
                    <a:solidFill>
                      <a:schemeClr val="accent1">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jsonp-1.1</a:t>
                      </a:r>
                    </a:p>
                  </a:txBody>
                  <a:tcPr marL="121920" marR="121920" marT="60960" marB="60960">
                    <a:solidFill>
                      <a:schemeClr val="accent1">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websocket-1.1</a:t>
                      </a:r>
                    </a:p>
                  </a:txBody>
                  <a:tcPr marL="121920" marR="121920" marT="60960" marB="60960">
                    <a:solidFill>
                      <a:schemeClr val="accent5">
                        <a:lumMod val="40000"/>
                        <a:lumOff val="60000"/>
                      </a:schemeClr>
                    </a:solidFill>
                  </a:tcPr>
                </a:tc>
                <a:extLst>
                  <a:ext uri="{0D108BD9-81ED-4DB2-BD59-A6C34878D82A}">
                    <a16:rowId xmlns:a16="http://schemas.microsoft.com/office/drawing/2014/main" val="10000"/>
                  </a:ext>
                </a:extLst>
              </a:tr>
              <a:tr h="406400">
                <a:tc>
                  <a:txBody>
                    <a:bodyPr/>
                    <a:lstStyle/>
                    <a:p>
                      <a:r>
                        <a:rPr lang="en-US" sz="1900" dirty="0">
                          <a:solidFill>
                            <a:schemeClr val="bg1"/>
                          </a:solidFill>
                        </a:rPr>
                        <a:t>beanValidation-2.0</a:t>
                      </a:r>
                    </a:p>
                  </a:txBody>
                  <a:tcPr marL="121920" marR="121920" marT="60960" marB="60960">
                    <a:solidFill>
                      <a:schemeClr val="accent1">
                        <a:lumMod val="75000"/>
                      </a:schemeClr>
                    </a:solidFill>
                  </a:tcPr>
                </a:tc>
                <a:tc>
                  <a:txBody>
                    <a:bodyPr/>
                    <a:lstStyle/>
                    <a:p>
                      <a:r>
                        <a:rPr lang="en-US" sz="1900" dirty="0">
                          <a:solidFill>
                            <a:schemeClr val="bg1"/>
                          </a:solidFill>
                        </a:rPr>
                        <a:t>jaxrsClient-2.1</a:t>
                      </a:r>
                    </a:p>
                  </a:txBody>
                  <a:tcPr marL="121920" marR="121920" marT="60960" marB="60960">
                    <a:solidFill>
                      <a:schemeClr val="accent1">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jsf-2.3</a:t>
                      </a:r>
                    </a:p>
                  </a:txBody>
                  <a:tcPr marL="121920" marR="121920" marT="60960" marB="60960">
                    <a:solidFill>
                      <a:schemeClr val="accent1">
                        <a:lumMod val="75000"/>
                      </a:schemeClr>
                    </a:solidFill>
                  </a:tcPr>
                </a:tc>
                <a:tc>
                  <a:txBody>
                    <a:bodyPr/>
                    <a:lstStyle/>
                    <a:p>
                      <a:endParaRPr lang="en-US" sz="1900" dirty="0"/>
                    </a:p>
                  </a:txBody>
                  <a:tcPr marL="121920" marR="121920" marT="60960" marB="60960">
                    <a:solidFill>
                      <a:schemeClr val="accent5">
                        <a:lumMod val="40000"/>
                        <a:lumOff val="60000"/>
                      </a:schemeClr>
                    </a:solidFill>
                  </a:tcPr>
                </a:tc>
                <a:extLst>
                  <a:ext uri="{0D108BD9-81ED-4DB2-BD59-A6C34878D82A}">
                    <a16:rowId xmlns:a16="http://schemas.microsoft.com/office/drawing/2014/main" val="10001"/>
                  </a:ext>
                </a:extLst>
              </a:tr>
              <a:tr h="406400">
                <a:tc>
                  <a:txBody>
                    <a:bodyPr/>
                    <a:lstStyle/>
                    <a:p>
                      <a:r>
                        <a:rPr lang="en-US" sz="1900" dirty="0">
                          <a:solidFill>
                            <a:schemeClr val="bg1"/>
                          </a:solidFill>
                        </a:rPr>
                        <a:t>cdi-2.0</a:t>
                      </a:r>
                    </a:p>
                  </a:txBody>
                  <a:tcPr marL="121920" marR="121920" marT="60960" marB="60960">
                    <a:solidFill>
                      <a:schemeClr val="accent1">
                        <a:lumMod val="75000"/>
                      </a:schemeClr>
                    </a:solidFill>
                  </a:tcPr>
                </a:tc>
                <a:tc>
                  <a:txBody>
                    <a:bodyPr/>
                    <a:lstStyle/>
                    <a:p>
                      <a:r>
                        <a:rPr lang="en-US" sz="1900" dirty="0"/>
                        <a:t>jdbc-4.2</a:t>
                      </a:r>
                    </a:p>
                  </a:txBody>
                  <a:tcPr marL="121920" marR="121920" marT="60960" marB="60960">
                    <a:solidFill>
                      <a:schemeClr val="accent5">
                        <a:lumMod val="40000"/>
                        <a:lumOff val="60000"/>
                      </a:schemeClr>
                    </a:solidFill>
                  </a:tcPr>
                </a:tc>
                <a:tc>
                  <a:txBody>
                    <a:bodyPr/>
                    <a:lstStyle/>
                    <a:p>
                      <a:r>
                        <a:rPr lang="en-US" sz="1900" dirty="0"/>
                        <a:t>jsp-2.3</a:t>
                      </a:r>
                    </a:p>
                  </a:txBody>
                  <a:tcPr marL="121920" marR="121920" marT="60960" marB="60960">
                    <a:solidFill>
                      <a:schemeClr val="accent5">
                        <a:lumMod val="40000"/>
                        <a:lumOff val="60000"/>
                      </a:schemeClr>
                    </a:solidFill>
                  </a:tcPr>
                </a:tc>
                <a:tc>
                  <a:txBody>
                    <a:bodyPr/>
                    <a:lstStyle/>
                    <a:p>
                      <a:endParaRPr lang="en-US" sz="1900" dirty="0"/>
                    </a:p>
                  </a:txBody>
                  <a:tcPr marL="121920" marR="121920" marT="60960" marB="60960">
                    <a:solidFill>
                      <a:schemeClr val="accent5">
                        <a:lumMod val="40000"/>
                        <a:lumOff val="60000"/>
                      </a:schemeClr>
                    </a:solidFill>
                  </a:tcPr>
                </a:tc>
                <a:extLst>
                  <a:ext uri="{0D108BD9-81ED-4DB2-BD59-A6C34878D82A}">
                    <a16:rowId xmlns:a16="http://schemas.microsoft.com/office/drawing/2014/main" val="10002"/>
                  </a:ext>
                </a:extLst>
              </a:tr>
              <a:tr h="406400">
                <a:tc>
                  <a:txBody>
                    <a:bodyPr/>
                    <a:lstStyle/>
                    <a:p>
                      <a:r>
                        <a:rPr lang="en-US" sz="1900" dirty="0"/>
                        <a:t>ejbLite-3.2</a:t>
                      </a:r>
                    </a:p>
                  </a:txBody>
                  <a:tcPr marL="121920" marR="121920" marT="60960" marB="60960">
                    <a:solidFill>
                      <a:schemeClr val="accent5">
                        <a:lumMod val="40000"/>
                        <a:lumOff val="60000"/>
                      </a:schemeClr>
                    </a:solidFill>
                  </a:tcPr>
                </a:tc>
                <a:tc>
                  <a:txBody>
                    <a:bodyPr/>
                    <a:lstStyle/>
                    <a:p>
                      <a:r>
                        <a:rPr lang="en-US" sz="1900" dirty="0"/>
                        <a:t>jndi-1.0</a:t>
                      </a:r>
                    </a:p>
                  </a:txBody>
                  <a:tcPr marL="121920" marR="121920" marT="60960" marB="60960">
                    <a:solidFill>
                      <a:schemeClr val="accent5">
                        <a:lumMod val="40000"/>
                        <a:lumOff val="60000"/>
                      </a:schemeClr>
                    </a:solidFill>
                  </a:tcPr>
                </a:tc>
                <a:tc>
                  <a:txBody>
                    <a:bodyPr/>
                    <a:lstStyle/>
                    <a:p>
                      <a:r>
                        <a:rPr lang="en-US" sz="1900" dirty="0"/>
                        <a:t>managedBeans-1.0</a:t>
                      </a:r>
                    </a:p>
                  </a:txBody>
                  <a:tcPr marL="121920" marR="121920" marT="60960" marB="60960">
                    <a:solidFill>
                      <a:schemeClr val="accent5">
                        <a:lumMod val="40000"/>
                        <a:lumOff val="60000"/>
                      </a:schemeClr>
                    </a:solidFill>
                  </a:tcPr>
                </a:tc>
                <a:tc>
                  <a:txBody>
                    <a:bodyPr/>
                    <a:lstStyle/>
                    <a:p>
                      <a:endParaRPr lang="en-US" sz="1900" dirty="0"/>
                    </a:p>
                  </a:txBody>
                  <a:tcPr marL="121920" marR="121920" marT="60960" marB="60960">
                    <a:solidFill>
                      <a:schemeClr val="accent5">
                        <a:lumMod val="40000"/>
                        <a:lumOff val="60000"/>
                      </a:schemeClr>
                    </a:solidFill>
                  </a:tcPr>
                </a:tc>
                <a:extLst>
                  <a:ext uri="{0D108BD9-81ED-4DB2-BD59-A6C34878D82A}">
                    <a16:rowId xmlns:a16="http://schemas.microsoft.com/office/drawing/2014/main" val="10003"/>
                  </a:ext>
                </a:extLst>
              </a:tr>
              <a:tr h="406400">
                <a:tc>
                  <a:txBody>
                    <a:bodyPr/>
                    <a:lstStyle/>
                    <a:p>
                      <a:r>
                        <a:rPr lang="en-US" sz="1900" dirty="0"/>
                        <a:t>el-3.0</a:t>
                      </a:r>
                    </a:p>
                  </a:txBody>
                  <a:tcPr marL="121920" marR="121920" marT="60960" marB="60960">
                    <a:solidFill>
                      <a:schemeClr val="accent5">
                        <a:lumMod val="40000"/>
                        <a:lumOff val="60000"/>
                      </a:schemeClr>
                    </a:solidFill>
                  </a:tcPr>
                </a:tc>
                <a:tc>
                  <a:txBody>
                    <a:bodyPr/>
                    <a:lstStyle/>
                    <a:p>
                      <a:r>
                        <a:rPr lang="en-US" sz="1900" dirty="0">
                          <a:solidFill>
                            <a:schemeClr val="bg1"/>
                          </a:solidFill>
                        </a:rPr>
                        <a:t>jpa-2.2</a:t>
                      </a:r>
                    </a:p>
                  </a:txBody>
                  <a:tcPr marL="121920" marR="121920" marT="60960" marB="60960">
                    <a:solidFill>
                      <a:schemeClr val="accent1">
                        <a:lumMod val="75000"/>
                      </a:schemeClr>
                    </a:solidFill>
                  </a:tcPr>
                </a:tc>
                <a:tc>
                  <a:txBody>
                    <a:bodyPr/>
                    <a:lstStyle/>
                    <a:p>
                      <a:r>
                        <a:rPr lang="en-US" sz="1900" dirty="0">
                          <a:solidFill>
                            <a:schemeClr val="bg1"/>
                          </a:solidFill>
                        </a:rPr>
                        <a:t>servlet-4.0</a:t>
                      </a:r>
                    </a:p>
                  </a:txBody>
                  <a:tcPr marL="121920" marR="121920" marT="60960" marB="60960">
                    <a:solidFill>
                      <a:schemeClr val="accent1">
                        <a:lumMod val="75000"/>
                      </a:schemeClr>
                    </a:solidFill>
                  </a:tcPr>
                </a:tc>
                <a:tc>
                  <a:txBody>
                    <a:bodyPr/>
                    <a:lstStyle/>
                    <a:p>
                      <a:endParaRPr lang="en-US" sz="1900" dirty="0"/>
                    </a:p>
                  </a:txBody>
                  <a:tcPr marL="121920" marR="121920" marT="60960" marB="60960">
                    <a:solidFill>
                      <a:schemeClr val="accent5">
                        <a:lumMod val="40000"/>
                        <a:lumOff val="60000"/>
                      </a:schemeClr>
                    </a:solidFill>
                  </a:tcPr>
                </a:tc>
                <a:extLst>
                  <a:ext uri="{0D108BD9-81ED-4DB2-BD59-A6C34878D82A}">
                    <a16:rowId xmlns:a16="http://schemas.microsoft.com/office/drawing/2014/main" val="10004"/>
                  </a:ext>
                </a:extLst>
              </a:tr>
              <a:tr h="4064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jaspic-1.1</a:t>
                      </a:r>
                    </a:p>
                  </a:txBody>
                  <a:tcPr marL="121920" marR="121920" marT="60960" marB="60960">
                    <a:solidFill>
                      <a:schemeClr val="accent1">
                        <a:lumMod val="75000"/>
                      </a:schemeClr>
                    </a:solidFill>
                  </a:tcPr>
                </a:tc>
                <a:tc>
                  <a:txBody>
                    <a:bodyPr/>
                    <a:lstStyle/>
                    <a:p>
                      <a:r>
                        <a:rPr lang="en-US" sz="1900" dirty="0">
                          <a:solidFill>
                            <a:schemeClr val="bg1"/>
                          </a:solidFill>
                        </a:rPr>
                        <a:t>jsonb-1.0</a:t>
                      </a:r>
                    </a:p>
                  </a:txBody>
                  <a:tcPr marL="121920" marR="121920" marT="60960" marB="60960">
                    <a:solidFill>
                      <a:schemeClr val="accent1">
                        <a:lumMod val="75000"/>
                      </a:schemeClr>
                    </a:solidFill>
                  </a:tcPr>
                </a:tc>
                <a:tc>
                  <a:txBody>
                    <a:bodyPr/>
                    <a:lstStyle/>
                    <a:p>
                      <a:r>
                        <a:rPr lang="en-US" sz="1900" dirty="0"/>
                        <a:t>ssl-1.0</a:t>
                      </a:r>
                    </a:p>
                  </a:txBody>
                  <a:tcPr marL="121920" marR="121920" marT="60960" marB="60960">
                    <a:solidFill>
                      <a:schemeClr val="accent5">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900" dirty="0"/>
                    </a:p>
                  </a:txBody>
                  <a:tcPr marL="121920" marR="121920" marT="60960" marB="60960">
                    <a:solidFill>
                      <a:schemeClr val="accent5">
                        <a:lumMod val="40000"/>
                        <a:lumOff val="60000"/>
                      </a:schemeClr>
                    </a:solidFill>
                  </a:tcPr>
                </a:tc>
                <a:extLst>
                  <a:ext uri="{0D108BD9-81ED-4DB2-BD59-A6C34878D82A}">
                    <a16:rowId xmlns:a16="http://schemas.microsoft.com/office/drawing/2014/main" val="10005"/>
                  </a:ext>
                </a:extLst>
              </a:tr>
            </a:tbl>
          </a:graphicData>
        </a:graphic>
      </p:graphicFrame>
      <p:graphicFrame>
        <p:nvGraphicFramePr>
          <p:cNvPr id="94" name="Table 93">
            <a:extLst>
              <a:ext uri="{FF2B5EF4-FFF2-40B4-BE49-F238E27FC236}">
                <a16:creationId xmlns:a16="http://schemas.microsoft.com/office/drawing/2014/main" id="{63C3E65C-73E5-6A4A-AD18-8FE6BAB9A0F5}"/>
              </a:ext>
            </a:extLst>
          </p:cNvPr>
          <p:cNvGraphicFramePr>
            <a:graphicFrameLocks noGrp="1"/>
          </p:cNvGraphicFramePr>
          <p:nvPr/>
        </p:nvGraphicFramePr>
        <p:xfrm>
          <a:off x="1999730" y="1574288"/>
          <a:ext cx="8572734" cy="2057400"/>
        </p:xfrm>
        <a:graphic>
          <a:graphicData uri="http://schemas.openxmlformats.org/drawingml/2006/table">
            <a:tbl>
              <a:tblPr firstRow="1" bandRow="1">
                <a:tableStyleId>{2D5ABB26-0587-4C30-8999-92F81FD0307C}</a:tableStyleId>
              </a:tblPr>
              <a:tblGrid>
                <a:gridCol w="2394184">
                  <a:extLst>
                    <a:ext uri="{9D8B030D-6E8A-4147-A177-3AD203B41FA5}">
                      <a16:colId xmlns:a16="http://schemas.microsoft.com/office/drawing/2014/main" val="20000"/>
                    </a:ext>
                  </a:extLst>
                </a:gridCol>
                <a:gridCol w="2545107">
                  <a:extLst>
                    <a:ext uri="{9D8B030D-6E8A-4147-A177-3AD203B41FA5}">
                      <a16:colId xmlns:a16="http://schemas.microsoft.com/office/drawing/2014/main" val="20001"/>
                    </a:ext>
                  </a:extLst>
                </a:gridCol>
                <a:gridCol w="1338555">
                  <a:extLst>
                    <a:ext uri="{9D8B030D-6E8A-4147-A177-3AD203B41FA5}">
                      <a16:colId xmlns:a16="http://schemas.microsoft.com/office/drawing/2014/main" val="20002"/>
                    </a:ext>
                  </a:extLst>
                </a:gridCol>
                <a:gridCol w="2294888">
                  <a:extLst>
                    <a:ext uri="{9D8B030D-6E8A-4147-A177-3AD203B41FA5}">
                      <a16:colId xmlns:a16="http://schemas.microsoft.com/office/drawing/2014/main" val="20003"/>
                    </a:ext>
                  </a:extLst>
                </a:gridCol>
              </a:tblGrid>
              <a:tr h="406400">
                <a:tc>
                  <a:txBody>
                    <a:bodyPr/>
                    <a:lstStyle/>
                    <a:p>
                      <a:r>
                        <a:rPr lang="en-US" sz="1900" dirty="0"/>
                        <a:t>appClientSupport-1.0</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ejbHome-3.2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jacc-1.5</a:t>
                      </a:r>
                    </a:p>
                  </a:txBody>
                  <a:tcPr marL="121920" marR="121920" marT="60960" marB="60960">
                    <a:solidFill>
                      <a:schemeClr val="accent5">
                        <a:lumMod val="60000"/>
                        <a:lumOff val="40000"/>
                      </a:schemeClr>
                    </a:solidFill>
                  </a:tcPr>
                </a:tc>
                <a:tc>
                  <a:txBody>
                    <a:bodyPr/>
                    <a:lstStyle/>
                    <a:p>
                      <a:r>
                        <a:rPr lang="en-US" sz="1900" dirty="0"/>
                        <a:t>managedBeans-1.0</a:t>
                      </a:r>
                    </a:p>
                  </a:txBody>
                  <a:tcPr marL="121920" marR="121920" marT="60960" marB="60960">
                    <a:solidFill>
                      <a:schemeClr val="accent5">
                        <a:lumMod val="60000"/>
                        <a:lumOff val="40000"/>
                      </a:schemeClr>
                    </a:solidFill>
                  </a:tcPr>
                </a:tc>
                <a:extLst>
                  <a:ext uri="{0D108BD9-81ED-4DB2-BD59-A6C34878D82A}">
                    <a16:rowId xmlns:a16="http://schemas.microsoft.com/office/drawing/2014/main" val="10000"/>
                  </a:ext>
                </a:extLst>
              </a:tr>
              <a:tr h="406400">
                <a:tc>
                  <a:txBody>
                    <a:bodyPr/>
                    <a:lstStyle/>
                    <a:p>
                      <a:r>
                        <a:rPr lang="en-US" sz="1900" dirty="0"/>
                        <a:t>appSecurityClient-1.0</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ejbPersistentTimer-3.2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jaxb-2.2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mdb-3.2</a:t>
                      </a:r>
                    </a:p>
                  </a:txBody>
                  <a:tcPr marL="121920" marR="121920" marT="60960" marB="60960">
                    <a:solidFill>
                      <a:schemeClr val="accent5">
                        <a:lumMod val="60000"/>
                        <a:lumOff val="40000"/>
                      </a:schemeClr>
                    </a:solidFill>
                  </a:tcPr>
                </a:tc>
                <a:extLst>
                  <a:ext uri="{0D108BD9-81ED-4DB2-BD59-A6C34878D82A}">
                    <a16:rowId xmlns:a16="http://schemas.microsoft.com/office/drawing/2014/main" val="10001"/>
                  </a:ext>
                </a:extLst>
              </a:tr>
              <a:tr h="406400">
                <a:tc>
                  <a:txBody>
                    <a:bodyPr/>
                    <a:lstStyle/>
                    <a:p>
                      <a:r>
                        <a:rPr lang="en-US" sz="1900" dirty="0"/>
                        <a:t>batch-1.0</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ejbRemote-3.2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jaxws-2.2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wasJmsClient-2.0</a:t>
                      </a:r>
                    </a:p>
                  </a:txBody>
                  <a:tcPr marL="121920" marR="121920" marT="60960" marB="60960">
                    <a:solidFill>
                      <a:schemeClr val="accent5">
                        <a:lumMod val="60000"/>
                        <a:lumOff val="40000"/>
                      </a:schemeClr>
                    </a:solidFill>
                  </a:tcPr>
                </a:tc>
                <a:extLst>
                  <a:ext uri="{0D108BD9-81ED-4DB2-BD59-A6C34878D82A}">
                    <a16:rowId xmlns:a16="http://schemas.microsoft.com/office/drawing/2014/main" val="10002"/>
                  </a:ext>
                </a:extLst>
              </a:tr>
              <a:tr h="406400">
                <a:tc>
                  <a:txBody>
                    <a:bodyPr/>
                    <a:lstStyle/>
                    <a:p>
                      <a:r>
                        <a:rPr lang="en-US" sz="1900" dirty="0"/>
                        <a:t>concurrent-1.0</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j2eeManagement-1.1</a:t>
                      </a:r>
                    </a:p>
                  </a:txBody>
                  <a:tcPr marL="121920" marR="121920" marT="60960" marB="60960">
                    <a:solidFill>
                      <a:schemeClr val="accent5">
                        <a:lumMod val="60000"/>
                        <a:lumOff val="40000"/>
                      </a:schemeClr>
                    </a:solidFill>
                  </a:tcPr>
                </a:tc>
                <a:tc>
                  <a:txBody>
                    <a:bodyPr/>
                    <a:lstStyle/>
                    <a:p>
                      <a:r>
                        <a:rPr lang="en-US" sz="1900" dirty="0"/>
                        <a:t>jca-1.7</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webProfile-8.0</a:t>
                      </a:r>
                    </a:p>
                  </a:txBody>
                  <a:tcPr marL="121920" marR="121920" marT="60960" marB="60960">
                    <a:solidFill>
                      <a:schemeClr val="accent1">
                        <a:lumMod val="75000"/>
                      </a:schemeClr>
                    </a:solidFill>
                  </a:tcPr>
                </a:tc>
                <a:extLst>
                  <a:ext uri="{0D108BD9-81ED-4DB2-BD59-A6C34878D82A}">
                    <a16:rowId xmlns:a16="http://schemas.microsoft.com/office/drawing/2014/main" val="10003"/>
                  </a:ext>
                </a:extLst>
              </a:tr>
              <a:tr h="4064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ejb-3.2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javaMail-1.6</a:t>
                      </a:r>
                    </a:p>
                  </a:txBody>
                  <a:tcPr marL="121920" marR="121920" marT="60960" marB="60960">
                    <a:solidFill>
                      <a:schemeClr val="accent1">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jms-2.0</a:t>
                      </a:r>
                    </a:p>
                  </a:txBody>
                  <a:tcPr marL="121920" marR="121920" marT="60960" marB="60960">
                    <a:solidFill>
                      <a:schemeClr val="accent5">
                        <a:lumMod val="60000"/>
                        <a:lumOff val="40000"/>
                      </a:schemeClr>
                    </a:solidFill>
                  </a:tcPr>
                </a:tc>
                <a:tc>
                  <a:txBody>
                    <a:bodyPr/>
                    <a:lstStyle/>
                    <a:p>
                      <a:r>
                        <a:rPr lang="en-US" sz="1900" dirty="0"/>
                        <a:t>wmqJmsClient-2.0</a:t>
                      </a:r>
                    </a:p>
                  </a:txBody>
                  <a:tcPr marL="121920" marR="121920" marT="60960" marB="60960">
                    <a:solidFill>
                      <a:schemeClr val="accent5">
                        <a:lumMod val="60000"/>
                        <a:lumOff val="40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579591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a:off x="838200" y="365125"/>
            <a:ext cx="10515600" cy="996579"/>
          </a:xfrm>
          <a:prstGeom prst="rect">
            <a:avLst/>
          </a:prstGeom>
        </p:spPr>
        <p:txBody>
          <a:bodyPr spcFirstLastPara="1" vert="horz" wrap="square" lIns="121900" tIns="121900" rIns="121900" bIns="121900" rtlCol="0" anchor="t" anchorCtr="0">
            <a:noAutofit/>
          </a:bodyPr>
          <a:lstStyle/>
          <a:p>
            <a:pPr>
              <a:spcBef>
                <a:spcPts val="0"/>
              </a:spcBef>
            </a:pPr>
            <a:r>
              <a:rPr lang="en" dirty="0"/>
              <a:t>Eclipse </a:t>
            </a:r>
            <a:r>
              <a:rPr lang="en" dirty="0" err="1"/>
              <a:t>MicroProfile</a:t>
            </a:r>
            <a:endParaRPr dirty="0"/>
          </a:p>
        </p:txBody>
      </p:sp>
      <p:sp>
        <p:nvSpPr>
          <p:cNvPr id="248" name="Shape 248"/>
          <p:cNvSpPr txBox="1"/>
          <p:nvPr/>
        </p:nvSpPr>
        <p:spPr>
          <a:xfrm>
            <a:off x="3696039" y="2397533"/>
            <a:ext cx="1537600" cy="7620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Health</a:t>
            </a:r>
            <a:br>
              <a:rPr lang="en" sz="1600" dirty="0">
                <a:solidFill>
                  <a:srgbClr val="FFFFFF"/>
                </a:solidFill>
                <a:latin typeface="Proxima Nova"/>
                <a:ea typeface="Proxima Nova"/>
                <a:cs typeface="Proxima Nova"/>
                <a:sym typeface="Proxima Nova"/>
              </a:rPr>
            </a:br>
            <a:r>
              <a:rPr lang="en" sz="1600" dirty="0">
                <a:solidFill>
                  <a:srgbClr val="FFFFFF"/>
                </a:solidFill>
                <a:latin typeface="Proxima Nova"/>
                <a:ea typeface="Proxima Nova"/>
                <a:cs typeface="Proxima Nova"/>
                <a:sym typeface="Proxima Nova"/>
              </a:rPr>
              <a:t>Check</a:t>
            </a:r>
            <a:endParaRPr sz="1600" dirty="0">
              <a:solidFill>
                <a:srgbClr val="FFFFFF"/>
              </a:solidFill>
              <a:latin typeface="Proxima Nova"/>
              <a:ea typeface="Proxima Nova"/>
              <a:cs typeface="Proxima Nova"/>
              <a:sym typeface="Proxima Nova"/>
            </a:endParaRPr>
          </a:p>
        </p:txBody>
      </p:sp>
      <p:sp>
        <p:nvSpPr>
          <p:cNvPr id="249" name="Shape 249"/>
          <p:cNvSpPr txBox="1"/>
          <p:nvPr/>
        </p:nvSpPr>
        <p:spPr>
          <a:xfrm>
            <a:off x="5321639" y="2397807"/>
            <a:ext cx="1537600" cy="7620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Metrics</a:t>
            </a:r>
            <a:endParaRPr sz="1600" dirty="0">
              <a:solidFill>
                <a:srgbClr val="FFFFFF"/>
              </a:solidFill>
              <a:latin typeface="Proxima Nova"/>
              <a:ea typeface="Proxima Nova"/>
              <a:cs typeface="Proxima Nova"/>
              <a:sym typeface="Proxima Nova"/>
            </a:endParaRPr>
          </a:p>
        </p:txBody>
      </p:sp>
      <p:sp>
        <p:nvSpPr>
          <p:cNvPr id="250" name="Shape 250"/>
          <p:cNvSpPr txBox="1"/>
          <p:nvPr/>
        </p:nvSpPr>
        <p:spPr>
          <a:xfrm>
            <a:off x="2883239" y="3257826"/>
            <a:ext cx="1537600" cy="7620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US" sz="1600" dirty="0">
                <a:solidFill>
                  <a:srgbClr val="FFFFFF"/>
                </a:solidFill>
                <a:latin typeface="Proxima Nova"/>
                <a:ea typeface="Proxima Nova"/>
                <a:cs typeface="Proxima Nova"/>
                <a:sym typeface="Proxima Nova"/>
              </a:rPr>
              <a:t>Fault</a:t>
            </a:r>
            <a:br>
              <a:rPr lang="en-US" sz="1600" dirty="0">
                <a:solidFill>
                  <a:srgbClr val="FFFFFF"/>
                </a:solidFill>
                <a:latin typeface="Proxima Nova"/>
                <a:ea typeface="Proxima Nova"/>
                <a:cs typeface="Proxima Nova"/>
                <a:sym typeface="Proxima Nova"/>
              </a:rPr>
            </a:br>
            <a:r>
              <a:rPr lang="en-US" sz="1600" dirty="0">
                <a:solidFill>
                  <a:srgbClr val="FFFFFF"/>
                </a:solidFill>
                <a:latin typeface="Proxima Nova"/>
                <a:ea typeface="Proxima Nova"/>
                <a:cs typeface="Proxima Nova"/>
                <a:sym typeface="Proxima Nova"/>
              </a:rPr>
              <a:t>Tolerance</a:t>
            </a:r>
          </a:p>
        </p:txBody>
      </p:sp>
      <p:sp>
        <p:nvSpPr>
          <p:cNvPr id="15" name="Shape 251">
            <a:extLst>
              <a:ext uri="{FF2B5EF4-FFF2-40B4-BE49-F238E27FC236}">
                <a16:creationId xmlns:a16="http://schemas.microsoft.com/office/drawing/2014/main" id="{4B593773-0970-BA4C-B2DF-62AB02B8C4AC}"/>
              </a:ext>
            </a:extLst>
          </p:cNvPr>
          <p:cNvSpPr txBox="1"/>
          <p:nvPr/>
        </p:nvSpPr>
        <p:spPr>
          <a:xfrm>
            <a:off x="1257639" y="3257826"/>
            <a:ext cx="1537600" cy="7620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Open API</a:t>
            </a:r>
            <a:endParaRPr sz="1600" dirty="0">
              <a:solidFill>
                <a:srgbClr val="FFFFFF"/>
              </a:solidFill>
              <a:latin typeface="Proxima Nova"/>
              <a:ea typeface="Proxima Nova"/>
              <a:cs typeface="Proxima Nova"/>
              <a:sym typeface="Proxima Nova"/>
            </a:endParaRPr>
          </a:p>
        </p:txBody>
      </p:sp>
      <p:sp>
        <p:nvSpPr>
          <p:cNvPr id="12" name="Shape 245">
            <a:extLst>
              <a:ext uri="{FF2B5EF4-FFF2-40B4-BE49-F238E27FC236}">
                <a16:creationId xmlns:a16="http://schemas.microsoft.com/office/drawing/2014/main" id="{A074A387-6279-0A47-A2CA-80A47651B052}"/>
              </a:ext>
            </a:extLst>
          </p:cNvPr>
          <p:cNvSpPr txBox="1"/>
          <p:nvPr/>
        </p:nvSpPr>
        <p:spPr>
          <a:xfrm>
            <a:off x="6134439" y="3257826"/>
            <a:ext cx="1537600" cy="7620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Config</a:t>
            </a:r>
            <a:endParaRPr sz="1600" dirty="0">
              <a:solidFill>
                <a:srgbClr val="FFFFFF"/>
              </a:solidFill>
              <a:latin typeface="Proxima Nova"/>
              <a:ea typeface="Proxima Nova"/>
              <a:cs typeface="Proxima Nova"/>
              <a:sym typeface="Proxima Nova"/>
            </a:endParaRPr>
          </a:p>
        </p:txBody>
      </p:sp>
      <p:sp>
        <p:nvSpPr>
          <p:cNvPr id="13" name="Shape 246">
            <a:extLst>
              <a:ext uri="{FF2B5EF4-FFF2-40B4-BE49-F238E27FC236}">
                <a16:creationId xmlns:a16="http://schemas.microsoft.com/office/drawing/2014/main" id="{5F76B676-4B5E-B348-A486-97DDCCF1EA27}"/>
              </a:ext>
            </a:extLst>
          </p:cNvPr>
          <p:cNvSpPr txBox="1"/>
          <p:nvPr/>
        </p:nvSpPr>
        <p:spPr>
          <a:xfrm>
            <a:off x="2070789" y="2397533"/>
            <a:ext cx="1537600" cy="7620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US" sz="1600" dirty="0">
                <a:solidFill>
                  <a:srgbClr val="FFFFFF"/>
                </a:solidFill>
                <a:latin typeface="Proxima Nova"/>
                <a:ea typeface="Proxima Nova"/>
                <a:cs typeface="Proxima Nova"/>
                <a:sym typeface="Proxima Nova"/>
              </a:rPr>
              <a:t>Open Tracing </a:t>
            </a:r>
          </a:p>
        </p:txBody>
      </p:sp>
      <p:sp>
        <p:nvSpPr>
          <p:cNvPr id="14" name="Shape 247">
            <a:extLst>
              <a:ext uri="{FF2B5EF4-FFF2-40B4-BE49-F238E27FC236}">
                <a16:creationId xmlns:a16="http://schemas.microsoft.com/office/drawing/2014/main" id="{56FE6D22-F257-CA49-85F3-7E79310CF097}"/>
              </a:ext>
            </a:extLst>
          </p:cNvPr>
          <p:cNvSpPr txBox="1"/>
          <p:nvPr/>
        </p:nvSpPr>
        <p:spPr>
          <a:xfrm>
            <a:off x="4509189" y="3257826"/>
            <a:ext cx="1537600" cy="7620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JWT </a:t>
            </a:r>
            <a:endParaRPr sz="1600" dirty="0">
              <a:solidFill>
                <a:srgbClr val="FFFFFF"/>
              </a:solidFill>
              <a:latin typeface="Proxima Nova"/>
              <a:ea typeface="Proxima Nova"/>
              <a:cs typeface="Proxima Nova"/>
              <a:sym typeface="Proxima Nova"/>
            </a:endParaRPr>
          </a:p>
        </p:txBody>
      </p:sp>
      <p:pic>
        <p:nvPicPr>
          <p:cNvPr id="16" name="Picture 15">
            <a:extLst>
              <a:ext uri="{FF2B5EF4-FFF2-40B4-BE49-F238E27FC236}">
                <a16:creationId xmlns:a16="http://schemas.microsoft.com/office/drawing/2014/main" id="{F7D24BCC-2044-794A-A318-C2ED00E3CCCC}"/>
              </a:ext>
            </a:extLst>
          </p:cNvPr>
          <p:cNvPicPr>
            <a:picLocks noChangeAspect="1"/>
          </p:cNvPicPr>
          <p:nvPr/>
        </p:nvPicPr>
        <p:blipFill>
          <a:blip r:embed="rId3"/>
          <a:stretch>
            <a:fillRect/>
          </a:stretch>
        </p:blipFill>
        <p:spPr>
          <a:xfrm>
            <a:off x="0" y="6086489"/>
            <a:ext cx="12192000" cy="771251"/>
          </a:xfrm>
          <a:prstGeom prst="rect">
            <a:avLst/>
          </a:prstGeom>
        </p:spPr>
      </p:pic>
      <p:grpSp>
        <p:nvGrpSpPr>
          <p:cNvPr id="19" name="Group 18">
            <a:extLst>
              <a:ext uri="{FF2B5EF4-FFF2-40B4-BE49-F238E27FC236}">
                <a16:creationId xmlns:a16="http://schemas.microsoft.com/office/drawing/2014/main" id="{FAAA07BF-A8D5-4945-8847-5E96CDB67E08}"/>
              </a:ext>
            </a:extLst>
          </p:cNvPr>
          <p:cNvGrpSpPr/>
          <p:nvPr/>
        </p:nvGrpSpPr>
        <p:grpSpPr>
          <a:xfrm>
            <a:off x="422738" y="4130723"/>
            <a:ext cx="8084203" cy="762002"/>
            <a:chOff x="1850716" y="3098039"/>
            <a:chExt cx="6063152" cy="571501"/>
          </a:xfrm>
        </p:grpSpPr>
        <p:sp>
          <p:nvSpPr>
            <p:cNvPr id="20" name="Shape 242">
              <a:extLst>
                <a:ext uri="{FF2B5EF4-FFF2-40B4-BE49-F238E27FC236}">
                  <a16:creationId xmlns:a16="http://schemas.microsoft.com/office/drawing/2014/main" id="{B396A03F-EB27-7645-B902-A494CE486EA0}"/>
                </a:ext>
              </a:extLst>
            </p:cNvPr>
            <p:cNvSpPr txBox="1"/>
            <p:nvPr/>
          </p:nvSpPr>
          <p:spPr>
            <a:xfrm>
              <a:off x="5507530" y="3098040"/>
              <a:ext cx="1170300" cy="5715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JSON-B</a:t>
              </a:r>
              <a:endParaRPr sz="1600" dirty="0">
                <a:solidFill>
                  <a:srgbClr val="FFFFFF"/>
                </a:solidFill>
                <a:latin typeface="Proxima Nova"/>
                <a:ea typeface="Proxima Nova"/>
                <a:cs typeface="Proxima Nova"/>
                <a:sym typeface="Proxima Nova"/>
              </a:endParaRPr>
            </a:p>
          </p:txBody>
        </p:sp>
        <p:sp>
          <p:nvSpPr>
            <p:cNvPr id="21" name="Shape 243">
              <a:extLst>
                <a:ext uri="{FF2B5EF4-FFF2-40B4-BE49-F238E27FC236}">
                  <a16:creationId xmlns:a16="http://schemas.microsoft.com/office/drawing/2014/main" id="{052C12ED-F4C8-8542-B53E-EE9A62DC644C}"/>
                </a:ext>
              </a:extLst>
            </p:cNvPr>
            <p:cNvSpPr txBox="1"/>
            <p:nvPr/>
          </p:nvSpPr>
          <p:spPr>
            <a:xfrm>
              <a:off x="4288592" y="3098040"/>
              <a:ext cx="1153200" cy="5715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US" sz="1600" dirty="0">
                  <a:solidFill>
                    <a:srgbClr val="FFFFFF"/>
                  </a:solidFill>
                  <a:latin typeface="Proxima Nova"/>
                  <a:ea typeface="Proxima Nova"/>
                  <a:cs typeface="Proxima Nova"/>
                  <a:sym typeface="Proxima Nova"/>
                </a:rPr>
                <a:t>Rest Client</a:t>
              </a:r>
            </a:p>
          </p:txBody>
        </p:sp>
        <p:sp>
          <p:nvSpPr>
            <p:cNvPr id="22" name="Shape 244">
              <a:extLst>
                <a:ext uri="{FF2B5EF4-FFF2-40B4-BE49-F238E27FC236}">
                  <a16:creationId xmlns:a16="http://schemas.microsoft.com/office/drawing/2014/main" id="{2B0949FA-158E-8245-BD78-487EDDF7D045}"/>
                </a:ext>
              </a:extLst>
            </p:cNvPr>
            <p:cNvSpPr txBox="1"/>
            <p:nvPr/>
          </p:nvSpPr>
          <p:spPr>
            <a:xfrm>
              <a:off x="3069654" y="3098040"/>
              <a:ext cx="1153200" cy="5715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JAX-RS</a:t>
              </a:r>
              <a:endParaRPr sz="1600" dirty="0">
                <a:solidFill>
                  <a:srgbClr val="FFFFFF"/>
                </a:solidFill>
                <a:latin typeface="Proxima Nova"/>
                <a:ea typeface="Proxima Nova"/>
                <a:cs typeface="Proxima Nova"/>
                <a:sym typeface="Proxima Nova"/>
              </a:endParaRPr>
            </a:p>
          </p:txBody>
        </p:sp>
        <p:sp>
          <p:nvSpPr>
            <p:cNvPr id="23" name="Shape 258">
              <a:extLst>
                <a:ext uri="{FF2B5EF4-FFF2-40B4-BE49-F238E27FC236}">
                  <a16:creationId xmlns:a16="http://schemas.microsoft.com/office/drawing/2014/main" id="{8AD4B76C-1570-2A49-A83D-08F50D07C1E4}"/>
                </a:ext>
              </a:extLst>
            </p:cNvPr>
            <p:cNvSpPr txBox="1"/>
            <p:nvPr/>
          </p:nvSpPr>
          <p:spPr>
            <a:xfrm>
              <a:off x="1850716" y="3098039"/>
              <a:ext cx="1153200" cy="5715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US" sz="1600" dirty="0">
                  <a:solidFill>
                    <a:srgbClr val="FFFFFF"/>
                  </a:solidFill>
                  <a:latin typeface="Proxima Nova"/>
                  <a:ea typeface="Proxima Nova"/>
                  <a:cs typeface="Proxima Nova"/>
                  <a:sym typeface="Proxima Nova"/>
                </a:rPr>
                <a:t>CDI</a:t>
              </a:r>
              <a:endParaRPr sz="1600" dirty="0">
                <a:solidFill>
                  <a:srgbClr val="FFFFFF"/>
                </a:solidFill>
                <a:latin typeface="Proxima Nova"/>
                <a:ea typeface="Proxima Nova"/>
                <a:cs typeface="Proxima Nova"/>
                <a:sym typeface="Proxima Nova"/>
              </a:endParaRPr>
            </a:p>
          </p:txBody>
        </p:sp>
        <p:sp>
          <p:nvSpPr>
            <p:cNvPr id="24" name="Shape 242">
              <a:extLst>
                <a:ext uri="{FF2B5EF4-FFF2-40B4-BE49-F238E27FC236}">
                  <a16:creationId xmlns:a16="http://schemas.microsoft.com/office/drawing/2014/main" id="{345D02FD-195C-8C45-BC74-78AD09049880}"/>
                </a:ext>
              </a:extLst>
            </p:cNvPr>
            <p:cNvSpPr txBox="1"/>
            <p:nvPr/>
          </p:nvSpPr>
          <p:spPr>
            <a:xfrm>
              <a:off x="6743568" y="3098040"/>
              <a:ext cx="1170300" cy="5715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lvl="0" algn="ctr">
                <a:buClr>
                  <a:srgbClr val="FFFFFF"/>
                </a:buClr>
              </a:pPr>
              <a:r>
                <a:rPr lang="en-US" sz="1600" dirty="0">
                  <a:solidFill>
                    <a:srgbClr val="FFFFFF"/>
                  </a:solidFill>
                  <a:latin typeface="Proxima Nova"/>
                  <a:ea typeface="Proxima Nova"/>
                  <a:cs typeface="Proxima Nova"/>
                  <a:sym typeface="Proxima Nova"/>
                </a:rPr>
                <a:t>JSON-P</a:t>
              </a:r>
            </a:p>
          </p:txBody>
        </p:sp>
      </p:grpSp>
      <p:sp>
        <p:nvSpPr>
          <p:cNvPr id="25" name="Shape 242">
            <a:extLst>
              <a:ext uri="{FF2B5EF4-FFF2-40B4-BE49-F238E27FC236}">
                <a16:creationId xmlns:a16="http://schemas.microsoft.com/office/drawing/2014/main" id="{85576CFD-2752-974C-8D4B-E14F651F1B78}"/>
              </a:ext>
            </a:extLst>
          </p:cNvPr>
          <p:cNvSpPr txBox="1"/>
          <p:nvPr/>
        </p:nvSpPr>
        <p:spPr>
          <a:xfrm>
            <a:off x="9363811" y="4130720"/>
            <a:ext cx="1560400" cy="7620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lvl="0" algn="ctr">
              <a:buClr>
                <a:srgbClr val="FFFFFF"/>
              </a:buClr>
            </a:pPr>
            <a:r>
              <a:rPr lang="en-US" sz="1600" dirty="0">
                <a:solidFill>
                  <a:srgbClr val="FFFFFF"/>
                </a:solidFill>
                <a:latin typeface="Proxima Nova"/>
                <a:ea typeface="Proxima Nova"/>
                <a:cs typeface="Proxima Nova"/>
                <a:sym typeface="Proxima Nova"/>
              </a:rPr>
              <a:t>LRA</a:t>
            </a:r>
          </a:p>
        </p:txBody>
      </p:sp>
      <p:sp>
        <p:nvSpPr>
          <p:cNvPr id="28" name="Shape 242">
            <a:extLst>
              <a:ext uri="{FF2B5EF4-FFF2-40B4-BE49-F238E27FC236}">
                <a16:creationId xmlns:a16="http://schemas.microsoft.com/office/drawing/2014/main" id="{E1CAFA26-28D7-E546-8103-DB8B7197538F}"/>
              </a:ext>
            </a:extLst>
          </p:cNvPr>
          <p:cNvSpPr txBox="1"/>
          <p:nvPr/>
        </p:nvSpPr>
        <p:spPr>
          <a:xfrm>
            <a:off x="9363811" y="3257826"/>
            <a:ext cx="1560400" cy="7620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lvl="0" algn="ctr">
              <a:buClr>
                <a:srgbClr val="FFFFFF"/>
              </a:buClr>
            </a:pPr>
            <a:r>
              <a:rPr lang="en-US" sz="1600" dirty="0" err="1">
                <a:solidFill>
                  <a:srgbClr val="FFFFFF"/>
                </a:solidFill>
                <a:latin typeface="Proxima Nova"/>
                <a:ea typeface="Proxima Nova"/>
                <a:cs typeface="Proxima Nova"/>
                <a:sym typeface="Proxima Nova"/>
              </a:rPr>
              <a:t>GraphQL</a:t>
            </a:r>
            <a:endParaRPr lang="en-US" sz="1600" dirty="0">
              <a:solidFill>
                <a:srgbClr val="FFFFFF"/>
              </a:solidFill>
              <a:latin typeface="Proxima Nova"/>
              <a:ea typeface="Proxima Nova"/>
              <a:cs typeface="Proxima Nova"/>
              <a:sym typeface="Proxima Nova"/>
            </a:endParaRPr>
          </a:p>
        </p:txBody>
      </p:sp>
      <p:sp>
        <p:nvSpPr>
          <p:cNvPr id="29" name="Shape 242">
            <a:extLst>
              <a:ext uri="{FF2B5EF4-FFF2-40B4-BE49-F238E27FC236}">
                <a16:creationId xmlns:a16="http://schemas.microsoft.com/office/drawing/2014/main" id="{28920573-205D-7549-B7A5-6AA786EA9C27}"/>
              </a:ext>
            </a:extLst>
          </p:cNvPr>
          <p:cNvSpPr txBox="1"/>
          <p:nvPr/>
        </p:nvSpPr>
        <p:spPr>
          <a:xfrm>
            <a:off x="9363811" y="2397533"/>
            <a:ext cx="1560400" cy="7620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lvl="0" algn="ctr">
              <a:buClr>
                <a:srgbClr val="FFFFFF"/>
              </a:buClr>
            </a:pPr>
            <a:r>
              <a:rPr lang="en-US" sz="1600" dirty="0">
                <a:solidFill>
                  <a:srgbClr val="FFFFFF"/>
                </a:solidFill>
                <a:latin typeface="Proxima Nova"/>
                <a:ea typeface="Proxima Nova"/>
                <a:cs typeface="Proxima Nova"/>
                <a:sym typeface="Proxima Nova"/>
              </a:rPr>
              <a:t>Reactive</a:t>
            </a:r>
            <a:br>
              <a:rPr lang="en-US" sz="1600" dirty="0">
                <a:solidFill>
                  <a:srgbClr val="FFFFFF"/>
                </a:solidFill>
                <a:latin typeface="Proxima Nova"/>
                <a:ea typeface="Proxima Nova"/>
                <a:cs typeface="Proxima Nova"/>
                <a:sym typeface="Proxima Nova"/>
              </a:rPr>
            </a:br>
            <a:r>
              <a:rPr lang="en-US" sz="1600" dirty="0">
                <a:solidFill>
                  <a:srgbClr val="FFFFFF"/>
                </a:solidFill>
                <a:latin typeface="Proxima Nova"/>
                <a:ea typeface="Proxima Nova"/>
                <a:cs typeface="Proxima Nova"/>
                <a:sym typeface="Proxima Nova"/>
              </a:rPr>
              <a:t>Streams</a:t>
            </a:r>
            <a:br>
              <a:rPr lang="en-US" sz="1600" dirty="0">
                <a:solidFill>
                  <a:srgbClr val="FFFFFF"/>
                </a:solidFill>
                <a:latin typeface="Proxima Nova"/>
                <a:ea typeface="Proxima Nova"/>
                <a:cs typeface="Proxima Nova"/>
                <a:sym typeface="Proxima Nova"/>
              </a:rPr>
            </a:br>
            <a:r>
              <a:rPr lang="en-US" sz="1600" dirty="0">
                <a:solidFill>
                  <a:srgbClr val="FFFFFF"/>
                </a:solidFill>
                <a:latin typeface="Proxima Nova"/>
                <a:ea typeface="Proxima Nova"/>
                <a:cs typeface="Proxima Nova"/>
                <a:sym typeface="Proxima Nova"/>
              </a:rPr>
              <a:t>Operators</a:t>
            </a:r>
          </a:p>
        </p:txBody>
      </p:sp>
      <p:sp>
        <p:nvSpPr>
          <p:cNvPr id="30" name="Shape 242">
            <a:extLst>
              <a:ext uri="{FF2B5EF4-FFF2-40B4-BE49-F238E27FC236}">
                <a16:creationId xmlns:a16="http://schemas.microsoft.com/office/drawing/2014/main" id="{DFD91B52-284F-6648-8345-579E37482518}"/>
              </a:ext>
            </a:extLst>
          </p:cNvPr>
          <p:cNvSpPr txBox="1"/>
          <p:nvPr/>
        </p:nvSpPr>
        <p:spPr>
          <a:xfrm>
            <a:off x="9363811" y="1537240"/>
            <a:ext cx="1560400" cy="7620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lvl="0" algn="ctr">
              <a:buClr>
                <a:srgbClr val="FFFFFF"/>
              </a:buClr>
            </a:pPr>
            <a:r>
              <a:rPr lang="en-US" sz="1600" dirty="0">
                <a:solidFill>
                  <a:srgbClr val="FFFFFF"/>
                </a:solidFill>
                <a:latin typeface="Proxima Nova"/>
                <a:ea typeface="Proxima Nova"/>
                <a:cs typeface="Proxima Nova"/>
                <a:sym typeface="Proxima Nova"/>
              </a:rPr>
              <a:t>Reactive</a:t>
            </a:r>
            <a:br>
              <a:rPr lang="en-US" sz="1600" dirty="0">
                <a:solidFill>
                  <a:srgbClr val="FFFFFF"/>
                </a:solidFill>
                <a:latin typeface="Proxima Nova"/>
                <a:ea typeface="Proxima Nova"/>
                <a:cs typeface="Proxima Nova"/>
                <a:sym typeface="Proxima Nova"/>
              </a:rPr>
            </a:br>
            <a:r>
              <a:rPr lang="en-US" sz="1600" dirty="0">
                <a:solidFill>
                  <a:srgbClr val="FFFFFF"/>
                </a:solidFill>
                <a:latin typeface="Proxima Nova"/>
                <a:ea typeface="Proxima Nova"/>
                <a:cs typeface="Proxima Nova"/>
                <a:sym typeface="Proxima Nova"/>
              </a:rPr>
              <a:t>Messaging</a:t>
            </a:r>
          </a:p>
        </p:txBody>
      </p:sp>
      <p:sp>
        <p:nvSpPr>
          <p:cNvPr id="31" name="Shape 242">
            <a:extLst>
              <a:ext uri="{FF2B5EF4-FFF2-40B4-BE49-F238E27FC236}">
                <a16:creationId xmlns:a16="http://schemas.microsoft.com/office/drawing/2014/main" id="{E994FD5F-4D1B-C142-9AF0-EBBCCBADBFA6}"/>
              </a:ext>
            </a:extLst>
          </p:cNvPr>
          <p:cNvSpPr txBox="1"/>
          <p:nvPr/>
        </p:nvSpPr>
        <p:spPr>
          <a:xfrm>
            <a:off x="9363811" y="5003614"/>
            <a:ext cx="1560400" cy="7620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lvl="0" algn="ctr">
              <a:buClr>
                <a:srgbClr val="FFFFFF"/>
              </a:buClr>
            </a:pPr>
            <a:r>
              <a:rPr lang="en-US" sz="1600" dirty="0">
                <a:solidFill>
                  <a:srgbClr val="FFFFFF"/>
                </a:solidFill>
                <a:latin typeface="Proxima Nova"/>
                <a:ea typeface="Proxima Nova"/>
                <a:cs typeface="Proxima Nova"/>
                <a:sym typeface="Proxima Nova"/>
              </a:rPr>
              <a:t>Context</a:t>
            </a:r>
            <a:br>
              <a:rPr lang="en-US" sz="1600" dirty="0">
                <a:solidFill>
                  <a:srgbClr val="FFFFFF"/>
                </a:solidFill>
                <a:latin typeface="Proxima Nova"/>
                <a:ea typeface="Proxima Nova"/>
                <a:cs typeface="Proxima Nova"/>
                <a:sym typeface="Proxima Nova"/>
              </a:rPr>
            </a:br>
            <a:r>
              <a:rPr lang="en-US" sz="1600" dirty="0">
                <a:solidFill>
                  <a:srgbClr val="FFFFFF"/>
                </a:solidFill>
                <a:latin typeface="Proxima Nova"/>
                <a:ea typeface="Proxima Nova"/>
                <a:cs typeface="Proxima Nova"/>
                <a:sym typeface="Proxima Nova"/>
              </a:rPr>
              <a:t>Propagation</a:t>
            </a:r>
          </a:p>
        </p:txBody>
      </p:sp>
      <p:sp>
        <p:nvSpPr>
          <p:cNvPr id="2" name="Rounded Rectangle 1">
            <a:extLst>
              <a:ext uri="{FF2B5EF4-FFF2-40B4-BE49-F238E27FC236}">
                <a16:creationId xmlns:a16="http://schemas.microsoft.com/office/drawing/2014/main" id="{317F6794-8E2D-E842-8613-1300A2D122DD}"/>
              </a:ext>
            </a:extLst>
          </p:cNvPr>
          <p:cNvSpPr/>
          <p:nvPr/>
        </p:nvSpPr>
        <p:spPr>
          <a:xfrm>
            <a:off x="9241971" y="1361704"/>
            <a:ext cx="2503715" cy="4592782"/>
          </a:xfrm>
          <a:prstGeom prst="roundRect">
            <a:avLst>
              <a:gd name="adj" fmla="val 4058"/>
            </a:avLst>
          </a:prstGeom>
          <a:noFill/>
          <a:ln w="25400">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91724E7-87D6-3441-950A-70199A2EB02D}"/>
              </a:ext>
            </a:extLst>
          </p:cNvPr>
          <p:cNvSpPr/>
          <p:nvPr/>
        </p:nvSpPr>
        <p:spPr>
          <a:xfrm rot="16200000">
            <a:off x="9779639" y="3483594"/>
            <a:ext cx="3100785" cy="369332"/>
          </a:xfrm>
          <a:prstGeom prst="rect">
            <a:avLst/>
          </a:prstGeom>
        </p:spPr>
        <p:txBody>
          <a:bodyPr wrap="none">
            <a:spAutoFit/>
          </a:bodyPr>
          <a:lstStyle/>
          <a:p>
            <a:pPr lvl="0" algn="ctr">
              <a:buClr>
                <a:srgbClr val="FFFFFF"/>
              </a:buClr>
            </a:pPr>
            <a:r>
              <a:rPr lang="en-US" dirty="0">
                <a:solidFill>
                  <a:schemeClr val="tx2"/>
                </a:solidFill>
                <a:latin typeface="Proxima Nova"/>
                <a:ea typeface="Proxima Nova"/>
                <a:cs typeface="Proxima Nova"/>
                <a:sym typeface="Proxima Nova"/>
              </a:rPr>
              <a:t>early evolution specifications</a:t>
            </a:r>
          </a:p>
        </p:txBody>
      </p:sp>
    </p:spTree>
    <p:extLst>
      <p:ext uri="{BB962C8B-B14F-4D97-AF65-F5344CB8AC3E}">
        <p14:creationId xmlns:p14="http://schemas.microsoft.com/office/powerpoint/2010/main" val="17175134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6254043" y="5265757"/>
            <a:ext cx="5633156" cy="461665"/>
          </a:xfrm>
          <a:prstGeom prst="rect">
            <a:avLst/>
          </a:prstGeom>
          <a:solidFill>
            <a:schemeClr val="tx1"/>
          </a:solidFill>
        </p:spPr>
        <p:txBody>
          <a:bodyPr wrap="square">
            <a:spAutoFit/>
          </a:bodyPr>
          <a:lstStyle/>
          <a:p>
            <a:endParaRPr lang="en-US" sz="2400" dirty="0">
              <a:solidFill>
                <a:srgbClr val="CACACA"/>
              </a:solidFill>
              <a:latin typeface="Menlo-Regular" charset="0"/>
            </a:endParaRPr>
          </a:p>
        </p:txBody>
      </p:sp>
      <p:sp>
        <p:nvSpPr>
          <p:cNvPr id="28" name="Rectangle 27"/>
          <p:cNvSpPr/>
          <p:nvPr/>
        </p:nvSpPr>
        <p:spPr>
          <a:xfrm>
            <a:off x="6344366" y="1613475"/>
            <a:ext cx="5633156" cy="2965555"/>
          </a:xfrm>
          <a:prstGeom prst="rect">
            <a:avLst/>
          </a:prstGeom>
          <a:solidFill>
            <a:schemeClr val="tx1"/>
          </a:solidFill>
        </p:spPr>
        <p:txBody>
          <a:bodyPr wrap="square">
            <a:spAutoFit/>
          </a:bodyPr>
          <a:lstStyle/>
          <a:p>
            <a:r>
              <a:rPr lang="en-US" sz="1867" dirty="0">
                <a:solidFill>
                  <a:srgbClr val="43C0A0"/>
                </a:solidFill>
                <a:latin typeface="Lucida Console" panose="020B0609040504020204" pitchFamily="49" charset="0"/>
              </a:rPr>
              <a:t>@Path</a:t>
            </a:r>
            <a:r>
              <a:rPr lang="en-US" sz="1867" dirty="0">
                <a:solidFill>
                  <a:schemeClr val="bg1"/>
                </a:solidFill>
                <a:latin typeface="Lucida Console" panose="020B0609040504020204" pitchFamily="49" charset="0"/>
              </a:rPr>
              <a:t>(“</a:t>
            </a:r>
            <a:r>
              <a:rPr lang="en-US" sz="1867" dirty="0">
                <a:solidFill>
                  <a:srgbClr val="00B0F0"/>
                </a:solidFill>
                <a:latin typeface="Lucida Console" panose="020B0609040504020204" pitchFamily="49" charset="0"/>
              </a:rPr>
              <a:t>/</a:t>
            </a:r>
            <a:r>
              <a:rPr lang="en-US" sz="1867" dirty="0">
                <a:solidFill>
                  <a:schemeClr val="bg1"/>
                </a:solidFill>
                <a:latin typeface="Lucida Console" panose="020B0609040504020204" pitchFamily="49" charset="0"/>
              </a:rPr>
              <a:t>”)</a:t>
            </a:r>
          </a:p>
          <a:p>
            <a:r>
              <a:rPr lang="en-US" sz="1867" dirty="0">
                <a:solidFill>
                  <a:srgbClr val="4689CC"/>
                </a:solidFill>
                <a:latin typeface="Lucida Console" panose="020B0609040504020204" pitchFamily="49" charset="0"/>
              </a:rPr>
              <a:t>public</a:t>
            </a:r>
            <a:r>
              <a:rPr lang="en-US" sz="1867" dirty="0">
                <a:solidFill>
                  <a:schemeClr val="bg1"/>
                </a:solidFill>
                <a:latin typeface="Lucida Console" panose="020B0609040504020204" pitchFamily="49" charset="0"/>
              </a:rPr>
              <a:t> </a:t>
            </a:r>
            <a:r>
              <a:rPr lang="en-US" sz="1867" dirty="0">
                <a:solidFill>
                  <a:srgbClr val="43C0A0"/>
                </a:solidFill>
                <a:latin typeface="Lucida Console" panose="020B0609040504020204" pitchFamily="49" charset="0"/>
              </a:rPr>
              <a:t>class</a:t>
            </a:r>
            <a:r>
              <a:rPr lang="en-US" sz="1867" dirty="0">
                <a:solidFill>
                  <a:schemeClr val="bg1"/>
                </a:solidFill>
                <a:latin typeface="Lucida Console" panose="020B0609040504020204" pitchFamily="49" charset="0"/>
              </a:rPr>
              <a:t> </a:t>
            </a:r>
            <a:r>
              <a:rPr lang="en-US" sz="1867" dirty="0" err="1">
                <a:solidFill>
                  <a:srgbClr val="D4D69A"/>
                </a:solidFill>
                <a:latin typeface="Lucida Console" panose="020B0609040504020204" pitchFamily="49" charset="0"/>
              </a:rPr>
              <a:t>RestEE</a:t>
            </a:r>
            <a:r>
              <a:rPr lang="en-US" sz="1867" dirty="0">
                <a:solidFill>
                  <a:schemeClr val="bg1"/>
                </a:solidFill>
                <a:latin typeface="Lucida Console" panose="020B0609040504020204" pitchFamily="49" charset="0"/>
              </a:rPr>
              <a:t> {</a:t>
            </a:r>
          </a:p>
          <a:p>
            <a:endParaRPr lang="en-US" sz="1867" dirty="0">
              <a:solidFill>
                <a:schemeClr val="bg1"/>
              </a:solidFill>
              <a:latin typeface="Lucida Console" panose="020B0609040504020204" pitchFamily="49" charset="0"/>
            </a:endParaRPr>
          </a:p>
          <a:p>
            <a:r>
              <a:rPr lang="en-US" sz="1867" dirty="0">
                <a:solidFill>
                  <a:schemeClr val="bg1"/>
                </a:solidFill>
                <a:latin typeface="Lucida Console" panose="020B0609040504020204" pitchFamily="49" charset="0"/>
              </a:rPr>
              <a:t>  </a:t>
            </a:r>
            <a:r>
              <a:rPr lang="en-US" sz="1867" dirty="0">
                <a:solidFill>
                  <a:srgbClr val="43C0A0"/>
                </a:solidFill>
                <a:latin typeface="Lucida Console" panose="020B0609040504020204" pitchFamily="49" charset="0"/>
              </a:rPr>
              <a:t>@GET</a:t>
            </a:r>
            <a:br>
              <a:rPr lang="en-US" sz="1867" dirty="0">
                <a:solidFill>
                  <a:schemeClr val="bg1"/>
                </a:solidFill>
                <a:latin typeface="Lucida Console" panose="020B0609040504020204" pitchFamily="49" charset="0"/>
              </a:rPr>
            </a:br>
            <a:r>
              <a:rPr lang="en-US" sz="1867" dirty="0">
                <a:solidFill>
                  <a:schemeClr val="bg1"/>
                </a:solidFill>
                <a:latin typeface="Lucida Console" panose="020B0609040504020204" pitchFamily="49" charset="0"/>
              </a:rPr>
              <a:t>  </a:t>
            </a:r>
            <a:r>
              <a:rPr lang="en-US" sz="1867" dirty="0">
                <a:solidFill>
                  <a:srgbClr val="43C0A0"/>
                </a:solidFill>
                <a:latin typeface="Lucida Console" panose="020B0609040504020204" pitchFamily="49" charset="0"/>
              </a:rPr>
              <a:t>@Counter</a:t>
            </a:r>
            <a:br>
              <a:rPr lang="en-US" sz="1867" dirty="0">
                <a:solidFill>
                  <a:srgbClr val="43C0A0"/>
                </a:solidFill>
                <a:latin typeface="Lucida Console" panose="020B0609040504020204" pitchFamily="49" charset="0"/>
              </a:rPr>
            </a:br>
            <a:r>
              <a:rPr lang="en-US" sz="1867" dirty="0">
                <a:solidFill>
                  <a:srgbClr val="43C0A0"/>
                </a:solidFill>
                <a:latin typeface="Lucida Console" panose="020B0609040504020204" pitchFamily="49" charset="0"/>
              </a:rPr>
              <a:t>  @Traced</a:t>
            </a:r>
          </a:p>
          <a:p>
            <a:r>
              <a:rPr lang="en-US" sz="1867" dirty="0">
                <a:solidFill>
                  <a:schemeClr val="bg1"/>
                </a:solidFill>
                <a:latin typeface="Lucida Console" panose="020B0609040504020204" pitchFamily="49" charset="0"/>
              </a:rPr>
              <a:t>  </a:t>
            </a:r>
            <a:r>
              <a:rPr lang="en-US" sz="1867" dirty="0">
                <a:solidFill>
                  <a:srgbClr val="4689CC"/>
                </a:solidFill>
                <a:latin typeface="Lucida Console" panose="020B0609040504020204" pitchFamily="49" charset="0"/>
              </a:rPr>
              <a:t>public</a:t>
            </a:r>
            <a:r>
              <a:rPr lang="en-US" sz="1867" dirty="0">
                <a:solidFill>
                  <a:schemeClr val="bg1"/>
                </a:solidFill>
                <a:latin typeface="Lucida Console" panose="020B0609040504020204" pitchFamily="49" charset="0"/>
              </a:rPr>
              <a:t> </a:t>
            </a:r>
            <a:r>
              <a:rPr lang="en-US" sz="1867" dirty="0">
                <a:solidFill>
                  <a:srgbClr val="43C0A0"/>
                </a:solidFill>
                <a:latin typeface="Lucida Console" panose="020B0609040504020204" pitchFamily="49" charset="0"/>
              </a:rPr>
              <a:t>String</a:t>
            </a:r>
            <a:r>
              <a:rPr lang="en-US" sz="1867" dirty="0">
                <a:solidFill>
                  <a:schemeClr val="bg1"/>
                </a:solidFill>
                <a:latin typeface="Lucida Console" panose="020B0609040504020204" pitchFamily="49" charset="0"/>
              </a:rPr>
              <a:t> </a:t>
            </a:r>
            <a:r>
              <a:rPr lang="en-US" sz="1867" dirty="0">
                <a:solidFill>
                  <a:srgbClr val="D4D69A"/>
                </a:solidFill>
                <a:latin typeface="Lucida Console" panose="020B0609040504020204" pitchFamily="49" charset="0"/>
              </a:rPr>
              <a:t>hello</a:t>
            </a:r>
            <a:r>
              <a:rPr lang="en-US" sz="1867" dirty="0">
                <a:solidFill>
                  <a:schemeClr val="bg1"/>
                </a:solidFill>
                <a:latin typeface="Lucida Console" panose="020B0609040504020204" pitchFamily="49" charset="0"/>
              </a:rPr>
              <a:t>() {</a:t>
            </a:r>
          </a:p>
          <a:p>
            <a:r>
              <a:rPr lang="en-US" sz="1867" dirty="0">
                <a:solidFill>
                  <a:schemeClr val="bg1"/>
                </a:solidFill>
                <a:latin typeface="Lucida Console" panose="020B0609040504020204" pitchFamily="49" charset="0"/>
              </a:rPr>
              <a:t>    return "</a:t>
            </a:r>
            <a:r>
              <a:rPr lang="en-US" sz="1867" dirty="0">
                <a:solidFill>
                  <a:srgbClr val="00B0F0"/>
                </a:solidFill>
                <a:latin typeface="Lucida Console" panose="020B0609040504020204" pitchFamily="49" charset="0"/>
              </a:rPr>
              <a:t>Hello </a:t>
            </a:r>
            <a:r>
              <a:rPr lang="en-US" sz="1867" dirty="0" err="1">
                <a:solidFill>
                  <a:srgbClr val="00B0F0"/>
                </a:solidFill>
                <a:latin typeface="Lucida Console" panose="020B0609040504020204" pitchFamily="49" charset="0"/>
              </a:rPr>
              <a:t>MicroProfile</a:t>
            </a:r>
            <a:r>
              <a:rPr lang="en-US" sz="1867" dirty="0">
                <a:solidFill>
                  <a:srgbClr val="00B0F0"/>
                </a:solidFill>
                <a:latin typeface="Lucida Console" panose="020B0609040504020204" pitchFamily="49" charset="0"/>
              </a:rPr>
              <a:t>!!</a:t>
            </a:r>
            <a:r>
              <a:rPr lang="en-US" sz="1867" dirty="0">
                <a:solidFill>
                  <a:schemeClr val="bg1"/>
                </a:solidFill>
                <a:latin typeface="Lucida Console" panose="020B0609040504020204" pitchFamily="49" charset="0"/>
              </a:rPr>
              <a:t>";</a:t>
            </a:r>
          </a:p>
          <a:p>
            <a:r>
              <a:rPr lang="en-US" sz="1867" dirty="0">
                <a:solidFill>
                  <a:schemeClr val="bg1"/>
                </a:solidFill>
                <a:latin typeface="Lucida Console" panose="020B0609040504020204" pitchFamily="49" charset="0"/>
              </a:rPr>
              <a:t>  }</a:t>
            </a:r>
          </a:p>
          <a:p>
            <a:r>
              <a:rPr lang="en-US" sz="1867" dirty="0">
                <a:solidFill>
                  <a:schemeClr val="bg1"/>
                </a:solidFill>
                <a:latin typeface="Lucida Console" panose="020B0609040504020204" pitchFamily="49" charset="0"/>
              </a:rPr>
              <a:t>}</a:t>
            </a:r>
          </a:p>
        </p:txBody>
      </p:sp>
      <p:sp>
        <p:nvSpPr>
          <p:cNvPr id="29" name="Shape 238">
            <a:extLst>
              <a:ext uri="{FF2B5EF4-FFF2-40B4-BE49-F238E27FC236}">
                <a16:creationId xmlns:a16="http://schemas.microsoft.com/office/drawing/2014/main" id="{47B146B9-AB0A-714E-B2CD-1FF9E2C38847}"/>
              </a:ext>
            </a:extLst>
          </p:cNvPr>
          <p:cNvSpPr txBox="1">
            <a:spLocks/>
          </p:cNvSpPr>
          <p:nvPr/>
        </p:nvSpPr>
        <p:spPr>
          <a:xfrm>
            <a:off x="838200" y="365125"/>
            <a:ext cx="10515600" cy="996579"/>
          </a:xfrm>
          <a:prstGeom prst="rect">
            <a:avLst/>
          </a:prstGeom>
        </p:spPr>
        <p:txBody>
          <a:bodyPr spcFirstLastPara="1" vert="horz" wrap="square" lIns="121900" tIns="121900" rIns="121900" bIns="121900" rtlCol="0" anchor="t" anchorCtr="0">
            <a:noAutofit/>
          </a:bodyPr>
          <a:lstStyle>
            <a:lvl1pPr marL="0" marR="0" indent="0" algn="l" defTabSz="457200" rtl="0" eaLnBrk="1" fontAlgn="auto" latinLnBrk="0" hangingPunct="1">
              <a:lnSpc>
                <a:spcPct val="100000"/>
              </a:lnSpc>
              <a:spcBef>
                <a:spcPct val="0"/>
              </a:spcBef>
              <a:spcAft>
                <a:spcPts val="0"/>
              </a:spcAft>
              <a:buClrTx/>
              <a:buSzTx/>
              <a:buFontTx/>
              <a:buNone/>
              <a:tabLst/>
              <a:defRPr sz="4400" kern="1200">
                <a:solidFill>
                  <a:srgbClr val="4A567D"/>
                </a:solidFill>
                <a:latin typeface="+mj-lt"/>
                <a:ea typeface="+mj-ea"/>
                <a:cs typeface="+mj-cs"/>
              </a:defRPr>
            </a:lvl1pPr>
          </a:lstStyle>
          <a:p>
            <a:pPr>
              <a:spcBef>
                <a:spcPts val="0"/>
              </a:spcBef>
            </a:pPr>
            <a:r>
              <a:rPr lang="en-US" dirty="0">
                <a:latin typeface="Trebuchet MS" panose="020B0703020202090204" pitchFamily="34" charset="0"/>
              </a:rPr>
              <a:t>Eclipse </a:t>
            </a:r>
            <a:r>
              <a:rPr lang="en-US" dirty="0" err="1">
                <a:latin typeface="Trebuchet MS" panose="020B0703020202090204" pitchFamily="34" charset="0"/>
              </a:rPr>
              <a:t>MicroProfile</a:t>
            </a:r>
            <a:endParaRPr lang="en-US" dirty="0">
              <a:latin typeface="Trebuchet MS" panose="020B0703020202090204" pitchFamily="34" charset="0"/>
            </a:endParaRPr>
          </a:p>
        </p:txBody>
      </p:sp>
      <p:sp>
        <p:nvSpPr>
          <p:cNvPr id="7" name="TextBox 6">
            <a:extLst>
              <a:ext uri="{FF2B5EF4-FFF2-40B4-BE49-F238E27FC236}">
                <a16:creationId xmlns:a16="http://schemas.microsoft.com/office/drawing/2014/main" id="{D31DDC68-E589-6740-B7D0-4B03081DB0BD}"/>
              </a:ext>
            </a:extLst>
          </p:cNvPr>
          <p:cNvSpPr txBox="1"/>
          <p:nvPr/>
        </p:nvSpPr>
        <p:spPr>
          <a:xfrm>
            <a:off x="643461" y="1442517"/>
            <a:ext cx="5204177" cy="1569660"/>
          </a:xfrm>
          <a:prstGeom prst="rect">
            <a:avLst/>
          </a:prstGeom>
          <a:noFill/>
        </p:spPr>
        <p:txBody>
          <a:bodyPr wrap="square" rtlCol="0">
            <a:spAutoFit/>
          </a:bodyPr>
          <a:lstStyle/>
          <a:p>
            <a:pPr marL="380990" indent="-380990">
              <a:buFont typeface="Arial" panose="020B0604020202020204" pitchFamily="34" charset="0"/>
              <a:buChar char="•"/>
            </a:pPr>
            <a:r>
              <a:rPr lang="en-US" sz="2400" dirty="0"/>
              <a:t>Builds on Java EE</a:t>
            </a:r>
          </a:p>
          <a:p>
            <a:pPr marL="380990" indent="-380990">
              <a:buFont typeface="Arial" panose="020B0604020202020204" pitchFamily="34" charset="0"/>
              <a:buChar char="•"/>
            </a:pPr>
            <a:r>
              <a:rPr lang="en-US" sz="2400" dirty="0"/>
              <a:t>By the Java EE community</a:t>
            </a:r>
          </a:p>
          <a:p>
            <a:pPr marL="380990" indent="-380990">
              <a:buFont typeface="Arial" panose="020B0604020202020204" pitchFamily="34" charset="0"/>
              <a:buChar char="•"/>
            </a:pPr>
            <a:r>
              <a:rPr lang="en-US" sz="2400" dirty="0"/>
              <a:t>Open Source at Eclipse</a:t>
            </a:r>
          </a:p>
          <a:p>
            <a:pPr marL="380990" indent="-380990">
              <a:buFont typeface="Arial" panose="020B0604020202020204" pitchFamily="34" charset="0"/>
              <a:buChar char="•"/>
            </a:pPr>
            <a:r>
              <a:rPr lang="en-US" sz="2400" dirty="0"/>
              <a:t>Multiple Implementations</a:t>
            </a:r>
          </a:p>
        </p:txBody>
      </p:sp>
    </p:spTree>
    <p:extLst>
      <p:ext uri="{BB962C8B-B14F-4D97-AF65-F5344CB8AC3E}">
        <p14:creationId xmlns:p14="http://schemas.microsoft.com/office/powerpoint/2010/main" val="1853861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Server Configuration</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r>
              <a:rPr lang="en-US" dirty="0"/>
              <a:t>Module 4</a:t>
            </a:r>
          </a:p>
        </p:txBody>
      </p:sp>
    </p:spTree>
    <p:extLst>
      <p:ext uri="{BB962C8B-B14F-4D97-AF65-F5344CB8AC3E}">
        <p14:creationId xmlns:p14="http://schemas.microsoft.com/office/powerpoint/2010/main" val="29125758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E13A5D-1087-454A-B3DF-9D0EB57C2A1D}"/>
              </a:ext>
            </a:extLst>
          </p:cNvPr>
          <p:cNvSpPr>
            <a:spLocks noGrp="1"/>
          </p:cNvSpPr>
          <p:nvPr>
            <p:ph type="title"/>
          </p:nvPr>
        </p:nvSpPr>
        <p:spPr>
          <a:xfrm>
            <a:off x="609600" y="274639"/>
            <a:ext cx="10972800" cy="826028"/>
          </a:xfrm>
        </p:spPr>
        <p:txBody>
          <a:bodyPr>
            <a:normAutofit/>
          </a:bodyPr>
          <a:lstStyle/>
          <a:p>
            <a:r>
              <a:rPr lang="en-US" sz="4000" dirty="0"/>
              <a:t>Simple Config</a:t>
            </a:r>
          </a:p>
        </p:txBody>
      </p:sp>
      <p:sp>
        <p:nvSpPr>
          <p:cNvPr id="29698" name="Slide Number Placeholder 3"/>
          <p:cNvSpPr>
            <a:spLocks noGrp="1"/>
          </p:cNvSpPr>
          <p:nvPr>
            <p:ph type="sldNum" sz="quarter" idx="4294967295"/>
          </p:nvPr>
        </p:nvSpPr>
        <p:spPr bwMode="auto">
          <a:xfrm>
            <a:off x="0" y="6472238"/>
            <a:ext cx="581025" cy="2492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990575" indent="-380990">
              <a:defRPr>
                <a:solidFill>
                  <a:schemeClr val="tx1"/>
                </a:solidFill>
                <a:latin typeface="Arial" charset="0"/>
                <a:ea typeface="ＭＳ Ｐゴシック" charset="-128"/>
              </a:defRPr>
            </a:lvl2pPr>
            <a:lvl3pPr marL="1523962" indent="-304792">
              <a:defRPr>
                <a:solidFill>
                  <a:schemeClr val="tx1"/>
                </a:solidFill>
                <a:latin typeface="Arial" charset="0"/>
                <a:ea typeface="ＭＳ Ｐゴシック" charset="-128"/>
              </a:defRPr>
            </a:lvl3pPr>
            <a:lvl4pPr marL="2133547" indent="-304792">
              <a:defRPr>
                <a:solidFill>
                  <a:schemeClr val="tx1"/>
                </a:solidFill>
                <a:latin typeface="Arial" charset="0"/>
                <a:ea typeface="ＭＳ Ｐゴシック" charset="-128"/>
              </a:defRPr>
            </a:lvl4pPr>
            <a:lvl5pPr marL="2743131" indent="-304792">
              <a:defRPr>
                <a:solidFill>
                  <a:schemeClr val="tx1"/>
                </a:solidFill>
                <a:latin typeface="Arial" charset="0"/>
                <a:ea typeface="ＭＳ Ｐゴシック" charset="-128"/>
              </a:defRPr>
            </a:lvl5pPr>
            <a:lvl6pPr marL="3352716" indent="-304792" defTabSz="609585" eaLnBrk="0" fontAlgn="base" hangingPunct="0">
              <a:spcBef>
                <a:spcPct val="0"/>
              </a:spcBef>
              <a:spcAft>
                <a:spcPct val="0"/>
              </a:spcAft>
              <a:defRPr>
                <a:solidFill>
                  <a:schemeClr val="tx1"/>
                </a:solidFill>
                <a:latin typeface="Arial" charset="0"/>
                <a:ea typeface="ＭＳ Ｐゴシック" charset="-128"/>
              </a:defRPr>
            </a:lvl6pPr>
            <a:lvl7pPr marL="3962301" indent="-304792" defTabSz="609585" eaLnBrk="0" fontAlgn="base" hangingPunct="0">
              <a:spcBef>
                <a:spcPct val="0"/>
              </a:spcBef>
              <a:spcAft>
                <a:spcPct val="0"/>
              </a:spcAft>
              <a:defRPr>
                <a:solidFill>
                  <a:schemeClr val="tx1"/>
                </a:solidFill>
                <a:latin typeface="Arial" charset="0"/>
                <a:ea typeface="ＭＳ Ｐゴシック" charset="-128"/>
              </a:defRPr>
            </a:lvl7pPr>
            <a:lvl8pPr marL="4571886" indent="-304792" defTabSz="609585" eaLnBrk="0" fontAlgn="base" hangingPunct="0">
              <a:spcBef>
                <a:spcPct val="0"/>
              </a:spcBef>
              <a:spcAft>
                <a:spcPct val="0"/>
              </a:spcAft>
              <a:defRPr>
                <a:solidFill>
                  <a:schemeClr val="tx1"/>
                </a:solidFill>
                <a:latin typeface="Arial" charset="0"/>
                <a:ea typeface="ＭＳ Ｐゴシック" charset="-128"/>
              </a:defRPr>
            </a:lvl8pPr>
            <a:lvl9pPr marL="5181470" indent="-304792" defTabSz="609585" eaLnBrk="0" fontAlgn="base" hangingPunct="0">
              <a:spcBef>
                <a:spcPct val="0"/>
              </a:spcBef>
              <a:spcAft>
                <a:spcPct val="0"/>
              </a:spcAft>
              <a:defRPr>
                <a:solidFill>
                  <a:schemeClr val="tx1"/>
                </a:solidFill>
                <a:latin typeface="Arial" charset="0"/>
                <a:ea typeface="ＭＳ Ｐゴシック" charset="-128"/>
              </a:defRPr>
            </a:lvl9pPr>
          </a:lstStyle>
          <a:p>
            <a:fld id="{533ED499-EF51-674B-94EC-5B27307B9F8B}" type="slidenum">
              <a:rPr lang="en-US" altLang="en-US">
                <a:solidFill>
                  <a:schemeClr val="accent2"/>
                </a:solidFill>
              </a:rPr>
              <a:pPr/>
              <a:t>26</a:t>
            </a:fld>
            <a:endParaRPr lang="en-US" altLang="en-US">
              <a:solidFill>
                <a:schemeClr val="accent2"/>
              </a:solidFill>
            </a:endParaRPr>
          </a:p>
        </p:txBody>
      </p:sp>
      <p:grpSp>
        <p:nvGrpSpPr>
          <p:cNvPr id="29699" name="Group 6"/>
          <p:cNvGrpSpPr>
            <a:grpSpLocks/>
          </p:cNvGrpSpPr>
          <p:nvPr/>
        </p:nvGrpSpPr>
        <p:grpSpPr bwMode="auto">
          <a:xfrm>
            <a:off x="1049867" y="1100667"/>
            <a:ext cx="10333567" cy="3835400"/>
            <a:chOff x="787401" y="1587500"/>
            <a:chExt cx="7750174" cy="2876550"/>
          </a:xfrm>
        </p:grpSpPr>
        <p:sp>
          <p:nvSpPr>
            <p:cNvPr id="5" name="Rectangle 4"/>
            <p:cNvSpPr/>
            <p:nvPr/>
          </p:nvSpPr>
          <p:spPr>
            <a:xfrm>
              <a:off x="787401" y="1587500"/>
              <a:ext cx="7750174" cy="27051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defRPr/>
              </a:pPr>
              <a:r>
                <a:rPr lang="en-US" altLang="en-US" sz="2133" dirty="0">
                  <a:solidFill>
                    <a:srgbClr val="000000"/>
                  </a:solidFill>
                  <a:latin typeface="Lucida Console" charset="0"/>
                </a:rPr>
                <a:t>&lt;server&gt;</a:t>
              </a:r>
            </a:p>
            <a:p>
              <a:pPr>
                <a:defRPr/>
              </a:pPr>
              <a:r>
                <a:rPr lang="en-US" altLang="en-US" sz="2133" dirty="0">
                  <a:solidFill>
                    <a:srgbClr val="000000"/>
                  </a:solidFill>
                  <a:latin typeface="Lucida Console" charset="0"/>
                </a:rPr>
                <a:t>  &lt;</a:t>
              </a:r>
              <a:r>
                <a:rPr lang="en-US" altLang="en-US" sz="2133" dirty="0" err="1">
                  <a:solidFill>
                    <a:srgbClr val="000000"/>
                  </a:solidFill>
                  <a:latin typeface="Lucida Console" charset="0"/>
                </a:rPr>
                <a:t>featureManager</a:t>
              </a:r>
              <a:r>
                <a:rPr lang="en-US" altLang="en-US" sz="2133" dirty="0">
                  <a:solidFill>
                    <a:srgbClr val="000000"/>
                  </a:solidFill>
                  <a:latin typeface="Lucida Console" charset="0"/>
                </a:rPr>
                <a:t>&gt;</a:t>
              </a:r>
            </a:p>
            <a:p>
              <a:pPr>
                <a:defRPr/>
              </a:pPr>
              <a:r>
                <a:rPr lang="en-US" altLang="en-US" sz="2133" dirty="0">
                  <a:solidFill>
                    <a:srgbClr val="000000"/>
                  </a:solidFill>
                  <a:latin typeface="Lucida Console" charset="0"/>
                </a:rPr>
                <a:t>    &lt;feature&gt;jsp-2.3&lt;/feature&gt;</a:t>
              </a:r>
            </a:p>
            <a:p>
              <a:pPr>
                <a:defRPr/>
              </a:pPr>
              <a:r>
                <a:rPr lang="en-US" altLang="en-US" sz="2133" dirty="0">
                  <a:solidFill>
                    <a:srgbClr val="000000"/>
                  </a:solidFill>
                  <a:latin typeface="Lucida Console" charset="0"/>
                </a:rPr>
                <a:t>  &lt;/</a:t>
              </a:r>
              <a:r>
                <a:rPr lang="en-US" altLang="en-US" sz="2133" dirty="0" err="1">
                  <a:solidFill>
                    <a:srgbClr val="000000"/>
                  </a:solidFill>
                  <a:latin typeface="Lucida Console" charset="0"/>
                </a:rPr>
                <a:t>featureManager</a:t>
              </a:r>
              <a:r>
                <a:rPr lang="en-US" altLang="en-US" sz="2133" dirty="0">
                  <a:solidFill>
                    <a:srgbClr val="000000"/>
                  </a:solidFill>
                  <a:latin typeface="Lucida Console" charset="0"/>
                </a:rPr>
                <a:t>&gt;</a:t>
              </a:r>
            </a:p>
            <a:p>
              <a:pPr>
                <a:defRPr/>
              </a:pPr>
              <a:endParaRPr lang="en-US" altLang="en-US" sz="2133" dirty="0">
                <a:solidFill>
                  <a:srgbClr val="000000"/>
                </a:solidFill>
                <a:latin typeface="Lucida Console" charset="0"/>
              </a:endParaRPr>
            </a:p>
            <a:p>
              <a:pPr>
                <a:defRPr/>
              </a:pPr>
              <a:r>
                <a:rPr lang="en-US" altLang="en-US" sz="2133" dirty="0">
                  <a:solidFill>
                    <a:srgbClr val="000000"/>
                  </a:solidFill>
                  <a:latin typeface="Lucida Console" charset="0"/>
                </a:rPr>
                <a:t>  &lt;</a:t>
              </a:r>
              <a:r>
                <a:rPr lang="en-US" altLang="en-US" sz="2133" dirty="0" err="1">
                  <a:solidFill>
                    <a:srgbClr val="000000"/>
                  </a:solidFill>
                  <a:latin typeface="Lucida Console" charset="0"/>
                </a:rPr>
                <a:t>webApplication</a:t>
              </a:r>
              <a:r>
                <a:rPr lang="en-US" altLang="en-US" sz="2133" dirty="0">
                  <a:solidFill>
                    <a:srgbClr val="000000"/>
                  </a:solidFill>
                  <a:latin typeface="Lucida Console" charset="0"/>
                </a:rPr>
                <a:t> location=“</a:t>
              </a:r>
              <a:r>
                <a:rPr lang="en-US" altLang="en-US" sz="2133" dirty="0" err="1">
                  <a:solidFill>
                    <a:srgbClr val="000000"/>
                  </a:solidFill>
                  <a:latin typeface="Lucida Console" charset="0"/>
                </a:rPr>
                <a:t>myweb.war</a:t>
              </a:r>
              <a:r>
                <a:rPr lang="en-US" altLang="en-US" sz="2133" dirty="0">
                  <a:solidFill>
                    <a:srgbClr val="000000"/>
                  </a:solidFill>
                  <a:latin typeface="Lucida Console" charset="0"/>
                </a:rPr>
                <a:t>” </a:t>
              </a:r>
              <a:r>
                <a:rPr lang="en-US" altLang="en-US" sz="2133" dirty="0" err="1">
                  <a:solidFill>
                    <a:srgbClr val="000000"/>
                  </a:solidFill>
                  <a:latin typeface="Lucida Console" charset="0"/>
                </a:rPr>
                <a:t>contextRoot</a:t>
              </a:r>
              <a:r>
                <a:rPr lang="en-US" altLang="en-US" sz="2133" dirty="0">
                  <a:solidFill>
                    <a:srgbClr val="000000"/>
                  </a:solidFill>
                  <a:latin typeface="Lucida Console" charset="0"/>
                </a:rPr>
                <a:t>=“/” </a:t>
              </a:r>
              <a:r>
                <a:rPr lang="en-US" altLang="ja-JP" sz="2133" dirty="0">
                  <a:solidFill>
                    <a:srgbClr val="000000"/>
                  </a:solidFill>
                  <a:latin typeface="Lucida Console" charset="0"/>
                </a:rPr>
                <a:t>/&gt;</a:t>
              </a:r>
              <a:br>
                <a:rPr lang="en-US" altLang="ja-JP" sz="2133" dirty="0">
                  <a:solidFill>
                    <a:srgbClr val="000000"/>
                  </a:solidFill>
                  <a:latin typeface="Lucida Console" charset="0"/>
                </a:rPr>
              </a:br>
              <a:endParaRPr lang="en-US" altLang="ja-JP" sz="2133" dirty="0">
                <a:solidFill>
                  <a:srgbClr val="000000"/>
                </a:solidFill>
                <a:latin typeface="Lucida Console" charset="0"/>
              </a:endParaRPr>
            </a:p>
            <a:p>
              <a:pPr>
                <a:defRPr/>
              </a:pPr>
              <a:r>
                <a:rPr lang="en-US" altLang="en-US" sz="2133" dirty="0">
                  <a:solidFill>
                    <a:srgbClr val="000000"/>
                  </a:solidFill>
                  <a:latin typeface="Lucida Console" charset="0"/>
                </a:rPr>
                <a:t>  &lt;</a:t>
              </a:r>
              <a:r>
                <a:rPr lang="en-US" altLang="en-US" sz="2133" dirty="0" err="1">
                  <a:solidFill>
                    <a:srgbClr val="000000"/>
                  </a:solidFill>
                  <a:latin typeface="Lucida Console" charset="0"/>
                </a:rPr>
                <a:t>applicationManager</a:t>
              </a:r>
              <a:r>
                <a:rPr lang="en-US" altLang="en-US" sz="2133" dirty="0">
                  <a:solidFill>
                    <a:srgbClr val="000000"/>
                  </a:solidFill>
                  <a:latin typeface="Lucida Console" charset="0"/>
                </a:rPr>
                <a:t> </a:t>
              </a:r>
              <a:r>
                <a:rPr lang="en-US" altLang="en-US" sz="2133" dirty="0" err="1">
                  <a:solidFill>
                    <a:srgbClr val="000000"/>
                  </a:solidFill>
                  <a:latin typeface="Lucida Console" charset="0"/>
                </a:rPr>
                <a:t>autoExpand</a:t>
              </a:r>
              <a:r>
                <a:rPr lang="en-US" altLang="en-US" sz="2133" dirty="0">
                  <a:solidFill>
                    <a:srgbClr val="000000"/>
                  </a:solidFill>
                  <a:latin typeface="Lucida Console" charset="0"/>
                </a:rPr>
                <a:t>="true"/&gt;</a:t>
              </a:r>
            </a:p>
            <a:p>
              <a:pPr>
                <a:defRPr/>
              </a:pPr>
              <a:r>
                <a:rPr lang="en-US" altLang="en-US" sz="2133" dirty="0">
                  <a:solidFill>
                    <a:srgbClr val="000000"/>
                  </a:solidFill>
                  <a:latin typeface="Lucida Console" charset="0"/>
                </a:rPr>
                <a:t>&lt;/server&gt;</a:t>
              </a:r>
            </a:p>
          </p:txBody>
        </p:sp>
        <p:sp>
          <p:nvSpPr>
            <p:cNvPr id="6" name="Rectangle 5"/>
            <p:cNvSpPr/>
            <p:nvPr/>
          </p:nvSpPr>
          <p:spPr>
            <a:xfrm>
              <a:off x="3035301" y="4019550"/>
              <a:ext cx="2844800" cy="444500"/>
            </a:xfrm>
            <a:prstGeom prst="rect">
              <a:avLst/>
            </a:prstGeom>
            <a:solidFill>
              <a:schemeClr val="accent5">
                <a:lumMod val="60000"/>
                <a:lumOff val="40000"/>
              </a:schemeClr>
            </a:solid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err="1">
                  <a:solidFill>
                    <a:schemeClr val="tx2"/>
                  </a:solidFill>
                </a:rPr>
                <a:t>server.xml</a:t>
              </a:r>
              <a:endParaRPr lang="en-US" sz="2400" dirty="0">
                <a:solidFill>
                  <a:schemeClr val="tx2"/>
                </a:solidFill>
              </a:endParaRPr>
            </a:p>
          </p:txBody>
        </p:sp>
      </p:grpSp>
      <p:grpSp>
        <p:nvGrpSpPr>
          <p:cNvPr id="29700" name="Group 12"/>
          <p:cNvGrpSpPr>
            <a:grpSpLocks/>
          </p:cNvGrpSpPr>
          <p:nvPr/>
        </p:nvGrpSpPr>
        <p:grpSpPr bwMode="auto">
          <a:xfrm>
            <a:off x="1062567" y="5215467"/>
            <a:ext cx="5168900" cy="1409700"/>
            <a:chOff x="936626" y="3911600"/>
            <a:chExt cx="3876674" cy="1057275"/>
          </a:xfrm>
          <a:solidFill>
            <a:schemeClr val="accent5">
              <a:lumMod val="40000"/>
              <a:lumOff val="60000"/>
            </a:schemeClr>
          </a:solidFill>
        </p:grpSpPr>
        <p:sp>
          <p:nvSpPr>
            <p:cNvPr id="9" name="Rectangle 8"/>
            <p:cNvSpPr/>
            <p:nvPr/>
          </p:nvSpPr>
          <p:spPr>
            <a:xfrm>
              <a:off x="936626" y="3911600"/>
              <a:ext cx="3876674" cy="885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2133" dirty="0">
                  <a:solidFill>
                    <a:srgbClr val="000000"/>
                  </a:solidFill>
                  <a:latin typeface="Lucida Console"/>
                  <a:cs typeface="Lucida Console"/>
                </a:rPr>
                <a:t>-Xmx1g</a:t>
              </a:r>
            </a:p>
            <a:p>
              <a:pPr>
                <a:defRPr/>
              </a:pPr>
              <a:r>
                <a:rPr lang="en-US" sz="2133" dirty="0">
                  <a:solidFill>
                    <a:srgbClr val="000000"/>
                  </a:solidFill>
                  <a:latin typeface="Lucida Console"/>
                  <a:cs typeface="Lucida Console"/>
                </a:rPr>
                <a:t>-</a:t>
              </a:r>
              <a:r>
                <a:rPr lang="en-US" sz="2133" dirty="0" err="1">
                  <a:solidFill>
                    <a:srgbClr val="000000"/>
                  </a:solidFill>
                  <a:latin typeface="Lucida Console"/>
                  <a:cs typeface="Lucida Console"/>
                </a:rPr>
                <a:t>Dsystem.prop</a:t>
              </a:r>
              <a:r>
                <a:rPr lang="en-US" sz="2133" dirty="0">
                  <a:solidFill>
                    <a:srgbClr val="000000"/>
                  </a:solidFill>
                  <a:latin typeface="Lucida Console"/>
                  <a:cs typeface="Lucida Console"/>
                </a:rPr>
                <a:t>=value</a:t>
              </a:r>
            </a:p>
            <a:p>
              <a:pPr>
                <a:defRPr/>
              </a:pPr>
              <a:endParaRPr lang="en-US" sz="2133" dirty="0">
                <a:solidFill>
                  <a:srgbClr val="000000"/>
                </a:solidFill>
                <a:latin typeface="Lucida Console"/>
                <a:cs typeface="Lucida Console"/>
              </a:endParaRPr>
            </a:p>
          </p:txBody>
        </p:sp>
        <p:sp>
          <p:nvSpPr>
            <p:cNvPr id="10" name="Rectangle 9"/>
            <p:cNvSpPr/>
            <p:nvPr/>
          </p:nvSpPr>
          <p:spPr>
            <a:xfrm>
              <a:off x="1727201" y="4524375"/>
              <a:ext cx="2158999" cy="444500"/>
            </a:xfrm>
            <a:prstGeom prst="rect">
              <a:avLst/>
            </a:prstGeom>
            <a:solidFill>
              <a:schemeClr val="accent5">
                <a:lumMod val="60000"/>
                <a:lumOff val="40000"/>
              </a:schemeClr>
            </a:solid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err="1">
                  <a:solidFill>
                    <a:schemeClr val="tx2"/>
                  </a:solidFill>
                </a:rPr>
                <a:t>jvm.options</a:t>
              </a:r>
              <a:endParaRPr lang="en-US" sz="2400" dirty="0">
                <a:solidFill>
                  <a:schemeClr val="tx2"/>
                </a:solidFill>
              </a:endParaRPr>
            </a:p>
          </p:txBody>
        </p:sp>
      </p:grpSp>
      <p:sp>
        <p:nvSpPr>
          <p:cNvPr id="11" name="Rectangle 10"/>
          <p:cNvSpPr/>
          <p:nvPr/>
        </p:nvSpPr>
        <p:spPr>
          <a:xfrm>
            <a:off x="6417734" y="5215467"/>
            <a:ext cx="4965700" cy="11811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2133" dirty="0">
                <a:solidFill>
                  <a:srgbClr val="000000"/>
                </a:solidFill>
                <a:latin typeface="Lucida Console"/>
                <a:cs typeface="Lucida Console"/>
              </a:rPr>
              <a:t>WLP_OUTPUT_DIR=/</a:t>
            </a:r>
            <a:r>
              <a:rPr lang="en-US" sz="2133" dirty="0" err="1">
                <a:solidFill>
                  <a:srgbClr val="000000"/>
                </a:solidFill>
                <a:latin typeface="Lucida Console"/>
                <a:cs typeface="Lucida Console"/>
              </a:rPr>
              <a:t>usr</a:t>
            </a:r>
            <a:r>
              <a:rPr lang="en-US" sz="2133" dirty="0">
                <a:solidFill>
                  <a:srgbClr val="000000"/>
                </a:solidFill>
                <a:latin typeface="Lucida Console"/>
                <a:cs typeface="Lucida Console"/>
              </a:rPr>
              <a:t>/</a:t>
            </a:r>
            <a:r>
              <a:rPr lang="en-US" sz="2133" dirty="0" err="1">
                <a:solidFill>
                  <a:srgbClr val="000000"/>
                </a:solidFill>
                <a:latin typeface="Lucida Console"/>
                <a:cs typeface="Lucida Console"/>
              </a:rPr>
              <a:t>wlp</a:t>
            </a:r>
            <a:r>
              <a:rPr lang="en-US" sz="2133" dirty="0">
                <a:solidFill>
                  <a:srgbClr val="000000"/>
                </a:solidFill>
                <a:latin typeface="Lucida Console"/>
                <a:cs typeface="Lucida Console"/>
              </a:rPr>
              <a:t>-out/</a:t>
            </a:r>
          </a:p>
          <a:p>
            <a:pPr>
              <a:defRPr/>
            </a:pPr>
            <a:endParaRPr lang="en-US" sz="2133" dirty="0">
              <a:solidFill>
                <a:srgbClr val="000000"/>
              </a:solidFill>
              <a:latin typeface="Lucida Console"/>
              <a:cs typeface="Lucida Console"/>
            </a:endParaRPr>
          </a:p>
        </p:txBody>
      </p:sp>
      <p:sp>
        <p:nvSpPr>
          <p:cNvPr id="12" name="Rectangle 11"/>
          <p:cNvSpPr/>
          <p:nvPr/>
        </p:nvSpPr>
        <p:spPr>
          <a:xfrm>
            <a:off x="7471833" y="6032500"/>
            <a:ext cx="2878667" cy="592667"/>
          </a:xfrm>
          <a:prstGeom prst="rect">
            <a:avLst/>
          </a:prstGeom>
          <a:solidFill>
            <a:schemeClr val="accent5">
              <a:lumMod val="60000"/>
              <a:lumOff val="40000"/>
            </a:schemeClr>
          </a:solid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err="1">
                <a:solidFill>
                  <a:schemeClr val="tx2"/>
                </a:solidFill>
              </a:rPr>
              <a:t>server.env</a:t>
            </a:r>
            <a:endParaRPr lang="en-US" sz="2400" dirty="0">
              <a:solidFill>
                <a:schemeClr val="tx2"/>
              </a:solidFill>
            </a:endParaRPr>
          </a:p>
        </p:txBody>
      </p:sp>
    </p:spTree>
    <p:extLst>
      <p:ext uri="{BB962C8B-B14F-4D97-AF65-F5344CB8AC3E}">
        <p14:creationId xmlns:p14="http://schemas.microsoft.com/office/powerpoint/2010/main" val="3399668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4D37A1-60B0-534E-80BB-F09F114D4274}"/>
              </a:ext>
            </a:extLst>
          </p:cNvPr>
          <p:cNvSpPr>
            <a:spLocks noGrp="1"/>
          </p:cNvSpPr>
          <p:nvPr>
            <p:ph type="title"/>
          </p:nvPr>
        </p:nvSpPr>
        <p:spPr>
          <a:xfrm>
            <a:off x="609600" y="274639"/>
            <a:ext cx="10972800" cy="859894"/>
          </a:xfrm>
        </p:spPr>
        <p:txBody>
          <a:bodyPr>
            <a:normAutofit/>
          </a:bodyPr>
          <a:lstStyle/>
          <a:p>
            <a:r>
              <a:rPr lang="en-US" sz="4000" dirty="0"/>
              <a:t>Composing Config</a:t>
            </a:r>
          </a:p>
        </p:txBody>
      </p:sp>
      <p:sp>
        <p:nvSpPr>
          <p:cNvPr id="35842" name="Slide Number Placeholder 3"/>
          <p:cNvSpPr>
            <a:spLocks noGrp="1"/>
          </p:cNvSpPr>
          <p:nvPr>
            <p:ph type="sldNum" sz="quarter" idx="4294967295"/>
          </p:nvPr>
        </p:nvSpPr>
        <p:spPr bwMode="auto">
          <a:xfrm>
            <a:off x="0" y="6472238"/>
            <a:ext cx="581025" cy="2492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990575" indent="-380990">
              <a:defRPr>
                <a:solidFill>
                  <a:schemeClr val="tx1"/>
                </a:solidFill>
                <a:latin typeface="Arial" charset="0"/>
                <a:ea typeface="ＭＳ Ｐゴシック" charset="-128"/>
              </a:defRPr>
            </a:lvl2pPr>
            <a:lvl3pPr marL="1523962" indent="-304792">
              <a:defRPr>
                <a:solidFill>
                  <a:schemeClr val="tx1"/>
                </a:solidFill>
                <a:latin typeface="Arial" charset="0"/>
                <a:ea typeface="ＭＳ Ｐゴシック" charset="-128"/>
              </a:defRPr>
            </a:lvl3pPr>
            <a:lvl4pPr marL="2133547" indent="-304792">
              <a:defRPr>
                <a:solidFill>
                  <a:schemeClr val="tx1"/>
                </a:solidFill>
                <a:latin typeface="Arial" charset="0"/>
                <a:ea typeface="ＭＳ Ｐゴシック" charset="-128"/>
              </a:defRPr>
            </a:lvl4pPr>
            <a:lvl5pPr marL="2743131" indent="-304792">
              <a:defRPr>
                <a:solidFill>
                  <a:schemeClr val="tx1"/>
                </a:solidFill>
                <a:latin typeface="Arial" charset="0"/>
                <a:ea typeface="ＭＳ Ｐゴシック" charset="-128"/>
              </a:defRPr>
            </a:lvl5pPr>
            <a:lvl6pPr marL="3352716" indent="-304792" defTabSz="609585" eaLnBrk="0" fontAlgn="base" hangingPunct="0">
              <a:spcBef>
                <a:spcPct val="0"/>
              </a:spcBef>
              <a:spcAft>
                <a:spcPct val="0"/>
              </a:spcAft>
              <a:defRPr>
                <a:solidFill>
                  <a:schemeClr val="tx1"/>
                </a:solidFill>
                <a:latin typeface="Arial" charset="0"/>
                <a:ea typeface="ＭＳ Ｐゴシック" charset="-128"/>
              </a:defRPr>
            </a:lvl6pPr>
            <a:lvl7pPr marL="3962301" indent="-304792" defTabSz="609585" eaLnBrk="0" fontAlgn="base" hangingPunct="0">
              <a:spcBef>
                <a:spcPct val="0"/>
              </a:spcBef>
              <a:spcAft>
                <a:spcPct val="0"/>
              </a:spcAft>
              <a:defRPr>
                <a:solidFill>
                  <a:schemeClr val="tx1"/>
                </a:solidFill>
                <a:latin typeface="Arial" charset="0"/>
                <a:ea typeface="ＭＳ Ｐゴシック" charset="-128"/>
              </a:defRPr>
            </a:lvl7pPr>
            <a:lvl8pPr marL="4571886" indent="-304792" defTabSz="609585" eaLnBrk="0" fontAlgn="base" hangingPunct="0">
              <a:spcBef>
                <a:spcPct val="0"/>
              </a:spcBef>
              <a:spcAft>
                <a:spcPct val="0"/>
              </a:spcAft>
              <a:defRPr>
                <a:solidFill>
                  <a:schemeClr val="tx1"/>
                </a:solidFill>
                <a:latin typeface="Arial" charset="0"/>
                <a:ea typeface="ＭＳ Ｐゴシック" charset="-128"/>
              </a:defRPr>
            </a:lvl8pPr>
            <a:lvl9pPr marL="5181470" indent="-304792" defTabSz="609585" eaLnBrk="0" fontAlgn="base" hangingPunct="0">
              <a:spcBef>
                <a:spcPct val="0"/>
              </a:spcBef>
              <a:spcAft>
                <a:spcPct val="0"/>
              </a:spcAft>
              <a:defRPr>
                <a:solidFill>
                  <a:schemeClr val="tx1"/>
                </a:solidFill>
                <a:latin typeface="Arial" charset="0"/>
                <a:ea typeface="ＭＳ Ｐゴシック" charset="-128"/>
              </a:defRPr>
            </a:lvl9pPr>
          </a:lstStyle>
          <a:p>
            <a:fld id="{E504FAAD-FB9B-3241-B585-0209F8B22E0C}" type="slidenum">
              <a:rPr lang="en-US" altLang="en-US">
                <a:solidFill>
                  <a:schemeClr val="accent2"/>
                </a:solidFill>
              </a:rPr>
              <a:pPr/>
              <a:t>27</a:t>
            </a:fld>
            <a:endParaRPr lang="en-US" altLang="en-US">
              <a:solidFill>
                <a:schemeClr val="accent2"/>
              </a:solidFill>
            </a:endParaRPr>
          </a:p>
        </p:txBody>
      </p:sp>
      <p:grpSp>
        <p:nvGrpSpPr>
          <p:cNvPr id="35843" name="Group 7"/>
          <p:cNvGrpSpPr>
            <a:grpSpLocks/>
          </p:cNvGrpSpPr>
          <p:nvPr/>
        </p:nvGrpSpPr>
        <p:grpSpPr bwMode="auto">
          <a:xfrm>
            <a:off x="391585" y="1134533"/>
            <a:ext cx="10333567" cy="2413000"/>
            <a:chOff x="787401" y="2070100"/>
            <a:chExt cx="7750174" cy="1809750"/>
          </a:xfrm>
          <a:solidFill>
            <a:schemeClr val="bg1"/>
          </a:solidFill>
        </p:grpSpPr>
        <p:sp>
          <p:nvSpPr>
            <p:cNvPr id="6" name="Rectangle 5"/>
            <p:cNvSpPr/>
            <p:nvPr/>
          </p:nvSpPr>
          <p:spPr>
            <a:xfrm>
              <a:off x="787401" y="2070100"/>
              <a:ext cx="7750174" cy="15875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defRPr/>
              </a:pPr>
              <a:r>
                <a:rPr lang="en-US" altLang="en-US" sz="2133" dirty="0">
                  <a:solidFill>
                    <a:srgbClr val="000000"/>
                  </a:solidFill>
                  <a:latin typeface="Lucida Console" charset="0"/>
                </a:rPr>
                <a:t>&lt;server&gt;</a:t>
              </a:r>
            </a:p>
            <a:p>
              <a:pPr>
                <a:defRPr/>
              </a:pPr>
              <a:r>
                <a:rPr lang="en-US" altLang="en-US" sz="2133" dirty="0">
                  <a:solidFill>
                    <a:srgbClr val="000000"/>
                  </a:solidFill>
                  <a:latin typeface="Lucida Console" charset="0"/>
                </a:rPr>
                <a:t>  &lt;</a:t>
              </a:r>
              <a:r>
                <a:rPr lang="en-US" altLang="en-US" sz="2133" dirty="0" err="1">
                  <a:solidFill>
                    <a:srgbClr val="000000"/>
                  </a:solidFill>
                  <a:latin typeface="Lucida Console" charset="0"/>
                </a:rPr>
                <a:t>httpEndpoint</a:t>
              </a:r>
              <a:r>
                <a:rPr lang="en-US" altLang="en-US" sz="2133" dirty="0">
                  <a:solidFill>
                    <a:srgbClr val="000000"/>
                  </a:solidFill>
                  <a:latin typeface="Lucida Console" charset="0"/>
                </a:rPr>
                <a:t> id=“</a:t>
              </a:r>
              <a:r>
                <a:rPr lang="en-US" altLang="ja-JP" sz="2133" dirty="0" err="1">
                  <a:solidFill>
                    <a:srgbClr val="000000"/>
                  </a:solidFill>
                  <a:latin typeface="Lucida Console" charset="0"/>
                </a:rPr>
                <a:t>defaultHttpEndpoint</a:t>
              </a:r>
              <a:r>
                <a:rPr lang="en-US" altLang="en-US" sz="2133" dirty="0">
                  <a:solidFill>
                    <a:srgbClr val="000000"/>
                  </a:solidFill>
                  <a:latin typeface="Lucida Console" charset="0"/>
                </a:rPr>
                <a:t>”</a:t>
              </a:r>
              <a:r>
                <a:rPr lang="en-US" altLang="ja-JP" sz="2133" dirty="0">
                  <a:solidFill>
                    <a:srgbClr val="000000"/>
                  </a:solidFill>
                  <a:latin typeface="Lucida Console" charset="0"/>
                </a:rPr>
                <a:t> host=</a:t>
              </a:r>
              <a:r>
                <a:rPr lang="en-US" altLang="en-US" sz="2133" dirty="0">
                  <a:solidFill>
                    <a:srgbClr val="000000"/>
                  </a:solidFill>
                  <a:latin typeface="Lucida Console" charset="0"/>
                </a:rPr>
                <a:t>“</a:t>
              </a:r>
              <a:r>
                <a:rPr lang="en-US" altLang="ja-JP" sz="2133" dirty="0">
                  <a:solidFill>
                    <a:srgbClr val="000000"/>
                  </a:solidFill>
                  <a:latin typeface="Lucida Console" charset="0"/>
                </a:rPr>
                <a:t>${host}</a:t>
              </a:r>
              <a:r>
                <a:rPr lang="en-US" altLang="en-US" sz="2133" dirty="0">
                  <a:solidFill>
                    <a:srgbClr val="000000"/>
                  </a:solidFill>
                  <a:latin typeface="Lucida Console" charset="0"/>
                </a:rPr>
                <a:t>”</a:t>
              </a:r>
              <a:br>
                <a:rPr lang="en-US" altLang="ja-JP" sz="2133" dirty="0">
                  <a:solidFill>
                    <a:srgbClr val="000000"/>
                  </a:solidFill>
                  <a:latin typeface="Lucida Console" charset="0"/>
                </a:rPr>
              </a:br>
              <a:r>
                <a:rPr lang="en-US" altLang="ja-JP" sz="2133" dirty="0">
                  <a:solidFill>
                    <a:srgbClr val="000000"/>
                  </a:solidFill>
                  <a:latin typeface="Lucida Console" charset="0"/>
                </a:rPr>
                <a:t>                </a:t>
              </a:r>
              <a:r>
                <a:rPr lang="en-US" altLang="ja-JP" sz="2133" dirty="0" err="1">
                  <a:solidFill>
                    <a:srgbClr val="000000"/>
                  </a:solidFill>
                  <a:latin typeface="Lucida Console" charset="0"/>
                </a:rPr>
                <a:t>httpPort</a:t>
              </a:r>
              <a:r>
                <a:rPr lang="en-US" altLang="ja-JP" sz="2133" dirty="0">
                  <a:solidFill>
                    <a:srgbClr val="000000"/>
                  </a:solidFill>
                  <a:latin typeface="Lucida Console" charset="0"/>
                </a:rPr>
                <a:t>=</a:t>
              </a:r>
              <a:r>
                <a:rPr lang="en-US" altLang="en-US" sz="2133" dirty="0">
                  <a:solidFill>
                    <a:srgbClr val="000000"/>
                  </a:solidFill>
                  <a:latin typeface="Lucida Console" charset="0"/>
                </a:rPr>
                <a:t>“</a:t>
              </a:r>
              <a:r>
                <a:rPr lang="en-US" altLang="ja-JP" sz="2133" dirty="0">
                  <a:solidFill>
                    <a:srgbClr val="000000"/>
                  </a:solidFill>
                  <a:latin typeface="Lucida Console" charset="0"/>
                </a:rPr>
                <a:t>${http}</a:t>
              </a:r>
              <a:r>
                <a:rPr lang="en-US" altLang="en-US" sz="2133" dirty="0">
                  <a:solidFill>
                    <a:srgbClr val="000000"/>
                  </a:solidFill>
                  <a:latin typeface="Lucida Console" charset="0"/>
                </a:rPr>
                <a:t>”</a:t>
              </a:r>
              <a:r>
                <a:rPr lang="en-US" altLang="ja-JP" sz="2133" dirty="0">
                  <a:solidFill>
                    <a:srgbClr val="000000"/>
                  </a:solidFill>
                  <a:latin typeface="Lucida Console" charset="0"/>
                </a:rPr>
                <a:t> </a:t>
              </a:r>
              <a:br>
                <a:rPr lang="en-US" altLang="ja-JP" sz="2133" dirty="0">
                  <a:solidFill>
                    <a:srgbClr val="000000"/>
                  </a:solidFill>
                  <a:latin typeface="Lucida Console" charset="0"/>
                </a:rPr>
              </a:br>
              <a:r>
                <a:rPr lang="en-US" altLang="ja-JP" sz="2133" dirty="0">
                  <a:solidFill>
                    <a:srgbClr val="000000"/>
                  </a:solidFill>
                  <a:latin typeface="Lucida Console" charset="0"/>
                </a:rPr>
                <a:t>                </a:t>
              </a:r>
              <a:r>
                <a:rPr lang="en-US" altLang="ja-JP" sz="2133" dirty="0" err="1">
                  <a:solidFill>
                    <a:srgbClr val="000000"/>
                  </a:solidFill>
                  <a:latin typeface="Lucida Console" charset="0"/>
                </a:rPr>
                <a:t>httpsPort</a:t>
              </a:r>
              <a:r>
                <a:rPr lang="en-US" altLang="ja-JP" sz="2133" dirty="0">
                  <a:solidFill>
                    <a:srgbClr val="000000"/>
                  </a:solidFill>
                  <a:latin typeface="Lucida Console" charset="0"/>
                </a:rPr>
                <a:t>=</a:t>
              </a:r>
              <a:r>
                <a:rPr lang="en-US" altLang="en-US" sz="2133" dirty="0">
                  <a:solidFill>
                    <a:srgbClr val="000000"/>
                  </a:solidFill>
                  <a:latin typeface="Lucida Console" charset="0"/>
                </a:rPr>
                <a:t>“</a:t>
              </a:r>
              <a:r>
                <a:rPr lang="en-US" altLang="ja-JP" sz="2133" dirty="0">
                  <a:solidFill>
                    <a:srgbClr val="000000"/>
                  </a:solidFill>
                  <a:latin typeface="Lucida Console" charset="0"/>
                </a:rPr>
                <a:t>${https}</a:t>
              </a:r>
              <a:r>
                <a:rPr lang="en-US" altLang="en-US" sz="2133" dirty="0">
                  <a:solidFill>
                    <a:srgbClr val="000000"/>
                  </a:solidFill>
                  <a:latin typeface="Lucida Console" charset="0"/>
                </a:rPr>
                <a:t>”</a:t>
              </a:r>
              <a:r>
                <a:rPr lang="en-US" altLang="ja-JP" sz="2133" dirty="0">
                  <a:solidFill>
                    <a:srgbClr val="000000"/>
                  </a:solidFill>
                  <a:latin typeface="Lucida Console" charset="0"/>
                </a:rPr>
                <a:t>/&gt;</a:t>
              </a:r>
              <a:br>
                <a:rPr lang="en-US" altLang="ja-JP" sz="2133" dirty="0">
                  <a:solidFill>
                    <a:srgbClr val="000000"/>
                  </a:solidFill>
                  <a:latin typeface="Lucida Console" charset="0"/>
                </a:rPr>
              </a:br>
              <a:r>
                <a:rPr lang="en-US" altLang="ja-JP" sz="2133" dirty="0">
                  <a:solidFill>
                    <a:srgbClr val="000000"/>
                  </a:solidFill>
                  <a:latin typeface="Lucida Console" charset="0"/>
                </a:rPr>
                <a:t>&lt;/server&gt;</a:t>
              </a:r>
              <a:endParaRPr lang="en-US" altLang="en-US" sz="2133" dirty="0">
                <a:solidFill>
                  <a:srgbClr val="000000"/>
                </a:solidFill>
                <a:latin typeface="Lucida Console" charset="0"/>
              </a:endParaRPr>
            </a:p>
          </p:txBody>
        </p:sp>
        <p:sp>
          <p:nvSpPr>
            <p:cNvPr id="7" name="Rectangle 6"/>
            <p:cNvSpPr/>
            <p:nvPr/>
          </p:nvSpPr>
          <p:spPr>
            <a:xfrm>
              <a:off x="2240024" y="3435350"/>
              <a:ext cx="4452938" cy="444500"/>
            </a:xfrm>
            <a:prstGeom prst="rect">
              <a:avLst/>
            </a:prstGeom>
            <a:solidFill>
              <a:schemeClr val="accent5">
                <a:lumMod val="60000"/>
                <a:lumOff val="40000"/>
              </a:schemeClr>
            </a:solid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err="1">
                  <a:solidFill>
                    <a:schemeClr val="tx2"/>
                  </a:solidFill>
                </a:rPr>
                <a:t>configDropins</a:t>
              </a:r>
              <a:r>
                <a:rPr lang="en-US" sz="2400" dirty="0">
                  <a:solidFill>
                    <a:schemeClr val="tx2"/>
                  </a:solidFill>
                </a:rPr>
                <a:t>/defaults/common-</a:t>
              </a:r>
              <a:r>
                <a:rPr lang="en-US" sz="2400" dirty="0" err="1">
                  <a:solidFill>
                    <a:schemeClr val="tx2"/>
                  </a:solidFill>
                </a:rPr>
                <a:t>http.xml</a:t>
              </a:r>
              <a:endParaRPr lang="en-US" sz="2400" dirty="0">
                <a:solidFill>
                  <a:schemeClr val="tx2"/>
                </a:solidFill>
              </a:endParaRPr>
            </a:p>
          </p:txBody>
        </p:sp>
      </p:grpSp>
      <p:grpSp>
        <p:nvGrpSpPr>
          <p:cNvPr id="35844" name="Group 8"/>
          <p:cNvGrpSpPr>
            <a:grpSpLocks/>
          </p:cNvGrpSpPr>
          <p:nvPr/>
        </p:nvGrpSpPr>
        <p:grpSpPr bwMode="auto">
          <a:xfrm>
            <a:off x="1405467" y="3894668"/>
            <a:ext cx="10333567" cy="2701901"/>
            <a:chOff x="787401" y="2070100"/>
            <a:chExt cx="7750174" cy="1713954"/>
          </a:xfrm>
          <a:solidFill>
            <a:schemeClr val="bg1"/>
          </a:solidFill>
        </p:grpSpPr>
        <p:sp>
          <p:nvSpPr>
            <p:cNvPr id="10" name="Rectangle 9"/>
            <p:cNvSpPr/>
            <p:nvPr/>
          </p:nvSpPr>
          <p:spPr>
            <a:xfrm>
              <a:off x="787401" y="2070100"/>
              <a:ext cx="7750174" cy="1587083"/>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defRPr/>
              </a:pPr>
              <a:r>
                <a:rPr lang="en-US" altLang="en-US" sz="2133" dirty="0">
                  <a:solidFill>
                    <a:srgbClr val="000000"/>
                  </a:solidFill>
                  <a:latin typeface="Lucida Console" charset="0"/>
                </a:rPr>
                <a:t>&lt;server&gt;</a:t>
              </a:r>
            </a:p>
            <a:p>
              <a:pPr>
                <a:defRPr/>
              </a:pPr>
              <a:r>
                <a:rPr lang="en-US" altLang="en-US" sz="2133" dirty="0">
                  <a:solidFill>
                    <a:srgbClr val="000000"/>
                  </a:solidFill>
                  <a:latin typeface="Lucida Console" charset="0"/>
                </a:rPr>
                <a:t>  &lt;include location="</a:t>
              </a:r>
              <a:r>
                <a:rPr lang="en-US" altLang="en-US" sz="2133" dirty="0">
                  <a:solidFill>
                    <a:srgbClr val="000000"/>
                  </a:solidFill>
                  <a:latin typeface="Lucida Console" charset="0"/>
                  <a:hlinkClick r:id="rId3"/>
                </a:rPr>
                <a:t>https://myHost/ports.xml</a:t>
              </a:r>
              <a:r>
                <a:rPr lang="en-US" altLang="en-US" sz="2133" dirty="0">
                  <a:solidFill>
                    <a:srgbClr val="000000"/>
                  </a:solidFill>
                  <a:latin typeface="Lucida Console" charset="0"/>
                </a:rPr>
                <a:t>”/&gt;</a:t>
              </a:r>
            </a:p>
            <a:p>
              <a:pPr>
                <a:defRPr/>
              </a:pPr>
              <a:r>
                <a:rPr lang="en-US" altLang="en-US" sz="2133" dirty="0">
                  <a:solidFill>
                    <a:srgbClr val="000000"/>
                  </a:solidFill>
                  <a:latin typeface="Lucida Console" charset="0"/>
                </a:rPr>
                <a:t>  &lt;variable name=“host” value=“${</a:t>
              </a:r>
              <a:r>
                <a:rPr lang="en-US" altLang="en-US" sz="2133" dirty="0" err="1">
                  <a:solidFill>
                    <a:srgbClr val="000000"/>
                  </a:solidFill>
                  <a:latin typeface="Lucida Console" charset="0"/>
                </a:rPr>
                <a:t>my.host</a:t>
              </a:r>
              <a:r>
                <a:rPr lang="en-US" altLang="en-US" sz="2133" dirty="0">
                  <a:solidFill>
                    <a:srgbClr val="000000"/>
                  </a:solidFill>
                  <a:latin typeface="Lucida Console" charset="0"/>
                </a:rPr>
                <a:t>}”/&gt;</a:t>
              </a:r>
            </a:p>
            <a:p>
              <a:pPr>
                <a:defRPr/>
              </a:pPr>
              <a:r>
                <a:rPr lang="en-US" altLang="en-US" sz="2133" dirty="0">
                  <a:solidFill>
                    <a:srgbClr val="000000"/>
                  </a:solidFill>
                  <a:latin typeface="Lucida Console" charset="0"/>
                </a:rPr>
                <a:t>  &lt;variable name=“http” value=“${</a:t>
              </a:r>
              <a:r>
                <a:rPr lang="en-US" altLang="en-US" sz="2133" dirty="0" err="1">
                  <a:solidFill>
                    <a:srgbClr val="000000"/>
                  </a:solidFill>
                  <a:latin typeface="Lucida Console" charset="0"/>
                </a:rPr>
                <a:t>my.host.http</a:t>
              </a:r>
              <a:r>
                <a:rPr lang="en-US" altLang="en-US" sz="2133" dirty="0">
                  <a:solidFill>
                    <a:srgbClr val="000000"/>
                  </a:solidFill>
                  <a:latin typeface="Lucida Console" charset="0"/>
                </a:rPr>
                <a:t>}”/&gt;</a:t>
              </a:r>
            </a:p>
            <a:p>
              <a:pPr>
                <a:defRPr/>
              </a:pPr>
              <a:r>
                <a:rPr lang="en-US" altLang="en-US" sz="2133" dirty="0">
                  <a:solidFill>
                    <a:srgbClr val="000000"/>
                  </a:solidFill>
                  <a:latin typeface="Lucida Console" charset="0"/>
                </a:rPr>
                <a:t>  &lt;variable name=“https” value=“${</a:t>
              </a:r>
              <a:r>
                <a:rPr lang="en-US" altLang="en-US" sz="2133" dirty="0" err="1">
                  <a:solidFill>
                    <a:srgbClr val="000000"/>
                  </a:solidFill>
                  <a:latin typeface="Lucida Console" charset="0"/>
                </a:rPr>
                <a:t>my.host.https</a:t>
              </a:r>
              <a:r>
                <a:rPr lang="en-US" altLang="en-US" sz="2133" dirty="0">
                  <a:solidFill>
                    <a:srgbClr val="000000"/>
                  </a:solidFill>
                  <a:latin typeface="Lucida Console" charset="0"/>
                </a:rPr>
                <a:t>}”/&gt;</a:t>
              </a:r>
              <a:br>
                <a:rPr lang="en-US" altLang="en-US" sz="2133" dirty="0">
                  <a:solidFill>
                    <a:srgbClr val="000000"/>
                  </a:solidFill>
                  <a:latin typeface="Lucida Console" charset="0"/>
                </a:rPr>
              </a:br>
              <a:r>
                <a:rPr lang="en-US" altLang="en-US" sz="2133" dirty="0">
                  <a:solidFill>
                    <a:srgbClr val="000000"/>
                  </a:solidFill>
                  <a:latin typeface="Lucida Console" charset="0"/>
                </a:rPr>
                <a:t>&lt;/server&gt;</a:t>
              </a:r>
            </a:p>
          </p:txBody>
        </p:sp>
        <p:sp>
          <p:nvSpPr>
            <p:cNvPr id="11" name="Rectangle 10"/>
            <p:cNvSpPr/>
            <p:nvPr/>
          </p:nvSpPr>
          <p:spPr>
            <a:xfrm>
              <a:off x="2841625" y="3339617"/>
              <a:ext cx="3641725" cy="444437"/>
            </a:xfrm>
            <a:prstGeom prst="rect">
              <a:avLst/>
            </a:prstGeom>
            <a:solidFill>
              <a:schemeClr val="accent5">
                <a:lumMod val="60000"/>
                <a:lumOff val="40000"/>
              </a:schemeClr>
            </a:solid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err="1">
                  <a:solidFill>
                    <a:schemeClr val="tx2"/>
                  </a:solidFill>
                </a:rPr>
                <a:t>configDropins</a:t>
              </a:r>
              <a:r>
                <a:rPr lang="en-US" sz="2400" dirty="0">
                  <a:solidFill>
                    <a:schemeClr val="tx2"/>
                  </a:solidFill>
                </a:rPr>
                <a:t>/overrides/</a:t>
              </a:r>
              <a:r>
                <a:rPr lang="en-US" sz="2400" dirty="0" err="1">
                  <a:solidFill>
                    <a:schemeClr val="tx2"/>
                  </a:solidFill>
                </a:rPr>
                <a:t>ports.xml</a:t>
              </a:r>
              <a:endParaRPr lang="en-US" sz="2400" dirty="0">
                <a:solidFill>
                  <a:schemeClr val="tx2"/>
                </a:solidFill>
              </a:endParaRPr>
            </a:p>
          </p:txBody>
        </p:sp>
      </p:grpSp>
    </p:spTree>
    <p:extLst>
      <p:ext uri="{BB962C8B-B14F-4D97-AF65-F5344CB8AC3E}">
        <p14:creationId xmlns:p14="http://schemas.microsoft.com/office/powerpoint/2010/main" val="24980744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Externalizing Configuration</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r>
              <a:rPr lang="en-US" dirty="0"/>
              <a:t>Module 5</a:t>
            </a:r>
          </a:p>
        </p:txBody>
      </p:sp>
    </p:spTree>
    <p:extLst>
      <p:ext uri="{BB962C8B-B14F-4D97-AF65-F5344CB8AC3E}">
        <p14:creationId xmlns:p14="http://schemas.microsoft.com/office/powerpoint/2010/main" val="29868822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ustomShape 3"/>
          <p:cNvSpPr/>
          <p:nvPr/>
        </p:nvSpPr>
        <p:spPr>
          <a:xfrm>
            <a:off x="319680" y="762120"/>
            <a:ext cx="11566080" cy="5178600"/>
          </a:xfrm>
          <a:prstGeom prst="rect">
            <a:avLst/>
          </a:prstGeom>
          <a:noFill/>
          <a:ln>
            <a:noFill/>
          </a:ln>
        </p:spPr>
        <p:style>
          <a:lnRef idx="0">
            <a:scrgbClr r="0" g="0" b="0"/>
          </a:lnRef>
          <a:fillRef idx="0">
            <a:scrgbClr r="0" g="0" b="0"/>
          </a:fillRef>
          <a:effectRef idx="0">
            <a:scrgbClr r="0" g="0" b="0"/>
          </a:effectRef>
          <a:fontRef idx="minor"/>
        </p:style>
      </p:sp>
      <p:sp>
        <p:nvSpPr>
          <p:cNvPr id="2" name="Title 1">
            <a:extLst>
              <a:ext uri="{FF2B5EF4-FFF2-40B4-BE49-F238E27FC236}">
                <a16:creationId xmlns:a16="http://schemas.microsoft.com/office/drawing/2014/main" id="{92D37F4B-FC5A-A749-9E25-A38200A77400}"/>
              </a:ext>
            </a:extLst>
          </p:cNvPr>
          <p:cNvSpPr>
            <a:spLocks noGrp="1"/>
          </p:cNvSpPr>
          <p:nvPr>
            <p:ph type="title"/>
          </p:nvPr>
        </p:nvSpPr>
        <p:spPr/>
        <p:txBody>
          <a:bodyPr/>
          <a:lstStyle/>
          <a:p>
            <a:r>
              <a:rPr lang="en-US" dirty="0"/>
              <a:t>Variable Resolution</a:t>
            </a:r>
          </a:p>
        </p:txBody>
      </p:sp>
      <p:sp>
        <p:nvSpPr>
          <p:cNvPr id="4" name="Content Placeholder 3">
            <a:extLst>
              <a:ext uri="{FF2B5EF4-FFF2-40B4-BE49-F238E27FC236}">
                <a16:creationId xmlns:a16="http://schemas.microsoft.com/office/drawing/2014/main" id="{1FE4EF60-AAB8-4C46-8B6D-05A3995C59CE}"/>
              </a:ext>
            </a:extLst>
          </p:cNvPr>
          <p:cNvSpPr>
            <a:spLocks noGrp="1"/>
          </p:cNvSpPr>
          <p:nvPr>
            <p:ph idx="1"/>
          </p:nvPr>
        </p:nvSpPr>
        <p:spPr/>
        <p:txBody>
          <a:bodyPr/>
          <a:lstStyle/>
          <a:p>
            <a:r>
              <a:rPr lang="en-US" sz="2800" spc="-1" dirty="0">
                <a:solidFill>
                  <a:srgbClr val="000000"/>
                </a:solidFill>
                <a:uFill>
                  <a:solidFill>
                    <a:srgbClr val="FFFFFF"/>
                  </a:solidFill>
                </a:uFill>
                <a:ea typeface="MS Gothic"/>
              </a:rPr>
              <a:t>Liberty variable resolution happens top to bottom</a:t>
            </a:r>
          </a:p>
          <a:p>
            <a:endParaRPr lang="en-US" dirty="0"/>
          </a:p>
        </p:txBody>
      </p:sp>
      <p:sp>
        <p:nvSpPr>
          <p:cNvPr id="12" name="Rectangle 11">
            <a:extLst>
              <a:ext uri="{FF2B5EF4-FFF2-40B4-BE49-F238E27FC236}">
                <a16:creationId xmlns:a16="http://schemas.microsoft.com/office/drawing/2014/main" id="{0B7BCE0F-F2B3-0D49-9213-2CD6F9044E22}"/>
              </a:ext>
            </a:extLst>
          </p:cNvPr>
          <p:cNvSpPr/>
          <p:nvPr/>
        </p:nvSpPr>
        <p:spPr>
          <a:xfrm>
            <a:off x="3693475" y="4565872"/>
            <a:ext cx="3966693" cy="73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bootstrap properties</a:t>
            </a:r>
          </a:p>
        </p:txBody>
      </p:sp>
      <p:sp>
        <p:nvSpPr>
          <p:cNvPr id="13" name="Rectangle 12">
            <a:extLst>
              <a:ext uri="{FF2B5EF4-FFF2-40B4-BE49-F238E27FC236}">
                <a16:creationId xmlns:a16="http://schemas.microsoft.com/office/drawing/2014/main" id="{1F7E1262-DAE3-D240-99DF-418A931623C4}"/>
              </a:ext>
            </a:extLst>
          </p:cNvPr>
          <p:cNvSpPr/>
          <p:nvPr/>
        </p:nvSpPr>
        <p:spPr>
          <a:xfrm>
            <a:off x="3693476" y="5684223"/>
            <a:ext cx="3966693" cy="73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env</a:t>
            </a:r>
            <a:r>
              <a:rPr lang="en-US" dirty="0"/>
              <a:t> </a:t>
            </a:r>
            <a:r>
              <a:rPr lang="en-US" dirty="0" err="1"/>
              <a:t>vars</a:t>
            </a:r>
            <a:endParaRPr lang="en-US" dirty="0"/>
          </a:p>
        </p:txBody>
      </p:sp>
      <p:sp>
        <p:nvSpPr>
          <p:cNvPr id="14" name="Rectangle 13">
            <a:extLst>
              <a:ext uri="{FF2B5EF4-FFF2-40B4-BE49-F238E27FC236}">
                <a16:creationId xmlns:a16="http://schemas.microsoft.com/office/drawing/2014/main" id="{4F49FD3C-478B-5E4E-98BB-F1A9346B0EC0}"/>
              </a:ext>
            </a:extLst>
          </p:cNvPr>
          <p:cNvSpPr/>
          <p:nvPr/>
        </p:nvSpPr>
        <p:spPr>
          <a:xfrm>
            <a:off x="3693474" y="2329172"/>
            <a:ext cx="3966693" cy="73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 variables</a:t>
            </a:r>
          </a:p>
        </p:txBody>
      </p:sp>
      <p:cxnSp>
        <p:nvCxnSpPr>
          <p:cNvPr id="15" name="Straight Arrow Connector 14">
            <a:extLst>
              <a:ext uri="{FF2B5EF4-FFF2-40B4-BE49-F238E27FC236}">
                <a16:creationId xmlns:a16="http://schemas.microsoft.com/office/drawing/2014/main" id="{61832CEA-0C6D-AA4D-8E48-0ECE8034E274}"/>
              </a:ext>
            </a:extLst>
          </p:cNvPr>
          <p:cNvCxnSpPr>
            <a:stCxn id="12" idx="2"/>
            <a:endCxn id="13" idx="0"/>
          </p:cNvCxnSpPr>
          <p:nvPr/>
        </p:nvCxnSpPr>
        <p:spPr>
          <a:xfrm>
            <a:off x="5676822" y="5299968"/>
            <a:ext cx="1" cy="38425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F4A2F58-C650-964A-BD20-77A09652F8C7}"/>
              </a:ext>
            </a:extLst>
          </p:cNvPr>
          <p:cNvSpPr/>
          <p:nvPr/>
        </p:nvSpPr>
        <p:spPr>
          <a:xfrm>
            <a:off x="3693474" y="3447522"/>
            <a:ext cx="3966693" cy="73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Java system properties</a:t>
            </a:r>
          </a:p>
        </p:txBody>
      </p:sp>
      <p:cxnSp>
        <p:nvCxnSpPr>
          <p:cNvPr id="17" name="Straight Arrow Connector 16">
            <a:extLst>
              <a:ext uri="{FF2B5EF4-FFF2-40B4-BE49-F238E27FC236}">
                <a16:creationId xmlns:a16="http://schemas.microsoft.com/office/drawing/2014/main" id="{B1425D47-81FD-904D-83C5-D4986F6A8D51}"/>
              </a:ext>
            </a:extLst>
          </p:cNvPr>
          <p:cNvCxnSpPr>
            <a:stCxn id="16" idx="2"/>
            <a:endCxn id="12" idx="0"/>
          </p:cNvCxnSpPr>
          <p:nvPr/>
        </p:nvCxnSpPr>
        <p:spPr>
          <a:xfrm>
            <a:off x="5676821" y="4181618"/>
            <a:ext cx="1" cy="384254"/>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B76CBC5C-B3A9-014F-BEBE-6E532CF872B3}"/>
              </a:ext>
            </a:extLst>
          </p:cNvPr>
          <p:cNvCxnSpPr>
            <a:stCxn id="14" idx="2"/>
            <a:endCxn id="16" idx="0"/>
          </p:cNvCxnSpPr>
          <p:nvPr/>
        </p:nvCxnSpPr>
        <p:spPr>
          <a:xfrm>
            <a:off x="5676821" y="3063268"/>
            <a:ext cx="0" cy="384254"/>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268015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F7B13-F57B-B541-B474-3D90934045FA}"/>
              </a:ext>
            </a:extLst>
          </p:cNvPr>
          <p:cNvSpPr>
            <a:spLocks noGrp="1"/>
          </p:cNvSpPr>
          <p:nvPr>
            <p:ph type="title"/>
          </p:nvPr>
        </p:nvSpPr>
        <p:spPr/>
        <p:txBody>
          <a:bodyPr/>
          <a:lstStyle/>
          <a:p>
            <a:r>
              <a:rPr lang="en-US" dirty="0" err="1"/>
              <a:t>Mastersclass</a:t>
            </a:r>
            <a:r>
              <a:rPr lang="en-US" dirty="0"/>
              <a:t> hands-on content</a:t>
            </a:r>
          </a:p>
        </p:txBody>
      </p:sp>
      <p:sp>
        <p:nvSpPr>
          <p:cNvPr id="3" name="Content Placeholder 2">
            <a:extLst>
              <a:ext uri="{FF2B5EF4-FFF2-40B4-BE49-F238E27FC236}">
                <a16:creationId xmlns:a16="http://schemas.microsoft.com/office/drawing/2014/main" id="{9A881480-595A-214A-9B19-A261C84A6C2C}"/>
              </a:ext>
            </a:extLst>
          </p:cNvPr>
          <p:cNvSpPr>
            <a:spLocks noGrp="1"/>
          </p:cNvSpPr>
          <p:nvPr>
            <p:ph idx="1"/>
          </p:nvPr>
        </p:nvSpPr>
        <p:spPr/>
        <p:txBody>
          <a:bodyPr>
            <a:normAutofit/>
          </a:bodyPr>
          <a:lstStyle/>
          <a:p>
            <a:pPr>
              <a:lnSpc>
                <a:spcPct val="45000"/>
              </a:lnSpc>
              <a:spcAft>
                <a:spcPts val="600"/>
              </a:spcAft>
            </a:pPr>
            <a:r>
              <a:rPr lang="en-GB" sz="2000" dirty="0">
                <a:hlinkClick r:id="rId3"/>
              </a:rPr>
              <a:t>The Application</a:t>
            </a:r>
            <a:endParaRPr lang="en-GB" sz="2000" dirty="0"/>
          </a:p>
          <a:p>
            <a:pPr>
              <a:lnSpc>
                <a:spcPct val="45000"/>
              </a:lnSpc>
              <a:spcAft>
                <a:spcPts val="600"/>
              </a:spcAft>
            </a:pPr>
            <a:r>
              <a:rPr lang="en-GB" sz="2000" dirty="0">
                <a:hlinkClick r:id="rId4"/>
              </a:rPr>
              <a:t>Module 1: Build</a:t>
            </a:r>
            <a:endParaRPr lang="en-GB" sz="2000" dirty="0"/>
          </a:p>
          <a:p>
            <a:pPr>
              <a:lnSpc>
                <a:spcPct val="45000"/>
              </a:lnSpc>
              <a:spcAft>
                <a:spcPts val="600"/>
              </a:spcAft>
            </a:pPr>
            <a:r>
              <a:rPr lang="en-GB" sz="2000" dirty="0">
                <a:hlinkClick r:id="rId5"/>
              </a:rPr>
              <a:t>Module 2: Dev Mode</a:t>
            </a:r>
            <a:endParaRPr lang="en-GB" sz="2000" dirty="0"/>
          </a:p>
          <a:p>
            <a:pPr>
              <a:lnSpc>
                <a:spcPct val="45000"/>
              </a:lnSpc>
              <a:spcAft>
                <a:spcPts val="600"/>
              </a:spcAft>
            </a:pPr>
            <a:r>
              <a:rPr lang="en-GB" sz="2000" dirty="0">
                <a:hlinkClick r:id="rId6"/>
              </a:rPr>
              <a:t>Module 3: Application APIs</a:t>
            </a:r>
            <a:endParaRPr lang="en-GB" sz="2000" dirty="0"/>
          </a:p>
          <a:p>
            <a:pPr>
              <a:lnSpc>
                <a:spcPct val="45000"/>
              </a:lnSpc>
              <a:spcAft>
                <a:spcPts val="600"/>
              </a:spcAft>
            </a:pPr>
            <a:r>
              <a:rPr lang="en-GB" sz="2000" dirty="0">
                <a:hlinkClick r:id="rId7"/>
              </a:rPr>
              <a:t>Module 4: Server Configuration</a:t>
            </a:r>
            <a:endParaRPr lang="en-GB" sz="2000" dirty="0"/>
          </a:p>
          <a:p>
            <a:pPr>
              <a:lnSpc>
                <a:spcPct val="45000"/>
              </a:lnSpc>
              <a:spcAft>
                <a:spcPts val="600"/>
              </a:spcAft>
            </a:pPr>
            <a:r>
              <a:rPr lang="en-GB" sz="2000" dirty="0">
                <a:hlinkClick r:id="rId8"/>
              </a:rPr>
              <a:t>Module 5: Externalizing Configuration</a:t>
            </a:r>
            <a:endParaRPr lang="en-GB" sz="2000" dirty="0"/>
          </a:p>
          <a:p>
            <a:pPr>
              <a:lnSpc>
                <a:spcPct val="45000"/>
              </a:lnSpc>
              <a:spcAft>
                <a:spcPts val="600"/>
              </a:spcAft>
            </a:pPr>
            <a:r>
              <a:rPr lang="en-GB" sz="2000" dirty="0">
                <a:hlinkClick r:id="rId9"/>
              </a:rPr>
              <a:t>Module 6: Integration Testing</a:t>
            </a:r>
            <a:endParaRPr lang="en-GB" sz="2000" dirty="0"/>
          </a:p>
          <a:p>
            <a:pPr>
              <a:lnSpc>
                <a:spcPct val="45000"/>
              </a:lnSpc>
              <a:spcAft>
                <a:spcPts val="600"/>
              </a:spcAft>
            </a:pPr>
            <a:r>
              <a:rPr lang="en-GB" sz="2000" dirty="0">
                <a:hlinkClick r:id="rId10"/>
              </a:rPr>
              <a:t>Module 7: Docker</a:t>
            </a:r>
            <a:endParaRPr lang="en-GB" sz="2000" dirty="0"/>
          </a:p>
          <a:p>
            <a:pPr lvl="1">
              <a:lnSpc>
                <a:spcPct val="45000"/>
              </a:lnSpc>
              <a:spcAft>
                <a:spcPts val="600"/>
              </a:spcAft>
            </a:pPr>
            <a:r>
              <a:rPr lang="en-GB" sz="2000" dirty="0">
                <a:hlinkClick r:id="rId11"/>
              </a:rPr>
              <a:t>Overriding Dev Server Configuration</a:t>
            </a:r>
            <a:endParaRPr lang="en-GB" sz="2000" dirty="0"/>
          </a:p>
          <a:p>
            <a:pPr>
              <a:lnSpc>
                <a:spcPct val="45000"/>
              </a:lnSpc>
              <a:spcAft>
                <a:spcPts val="600"/>
              </a:spcAft>
            </a:pPr>
            <a:r>
              <a:rPr lang="en-GB" sz="2000" dirty="0">
                <a:hlinkClick r:id="rId12"/>
              </a:rPr>
              <a:t>Module 8: Testing in Containers</a:t>
            </a:r>
            <a:endParaRPr lang="en-GB" sz="2000" dirty="0"/>
          </a:p>
          <a:p>
            <a:pPr>
              <a:lnSpc>
                <a:spcPct val="45000"/>
              </a:lnSpc>
              <a:spcAft>
                <a:spcPts val="600"/>
              </a:spcAft>
            </a:pPr>
            <a:r>
              <a:rPr lang="en-GB" sz="2000" dirty="0">
                <a:hlinkClick r:id="rId13"/>
              </a:rPr>
              <a:t>Module 9: Support Licensing</a:t>
            </a:r>
            <a:endParaRPr lang="en-GB" sz="2000" dirty="0"/>
          </a:p>
          <a:p>
            <a:pPr>
              <a:lnSpc>
                <a:spcPct val="45000"/>
              </a:lnSpc>
              <a:spcAft>
                <a:spcPts val="600"/>
              </a:spcAft>
            </a:pPr>
            <a:r>
              <a:rPr lang="en-GB" sz="2000" dirty="0">
                <a:hlinkClick r:id="rId14"/>
              </a:rPr>
              <a:t>Conclusion</a:t>
            </a:r>
            <a:endParaRPr lang="en-GB" sz="2000" dirty="0"/>
          </a:p>
          <a:p>
            <a:pPr>
              <a:lnSpc>
                <a:spcPct val="45000"/>
              </a:lnSpc>
              <a:spcAft>
                <a:spcPts val="600"/>
              </a:spcAft>
            </a:pPr>
            <a:endParaRPr lang="en-US" sz="2000" dirty="0"/>
          </a:p>
        </p:txBody>
      </p:sp>
    </p:spTree>
    <p:extLst>
      <p:ext uri="{BB962C8B-B14F-4D97-AF65-F5344CB8AC3E}">
        <p14:creationId xmlns:p14="http://schemas.microsoft.com/office/powerpoint/2010/main" val="38787385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B15FCD-7F62-9747-BA64-3C3C09A33C38}"/>
              </a:ext>
            </a:extLst>
          </p:cNvPr>
          <p:cNvSpPr>
            <a:spLocks noGrp="1"/>
          </p:cNvSpPr>
          <p:nvPr>
            <p:ph type="title"/>
          </p:nvPr>
        </p:nvSpPr>
        <p:spPr/>
        <p:txBody>
          <a:bodyPr/>
          <a:lstStyle/>
          <a:p>
            <a:r>
              <a:rPr lang="en-US" dirty="0"/>
              <a:t>Externalizing Config</a:t>
            </a:r>
          </a:p>
        </p:txBody>
      </p:sp>
      <p:sp>
        <p:nvSpPr>
          <p:cNvPr id="35842" name="Slide Number Placeholder 3"/>
          <p:cNvSpPr>
            <a:spLocks noGrp="1"/>
          </p:cNvSpPr>
          <p:nvPr>
            <p:ph type="sldNum" sz="quarter" idx="4294967295"/>
          </p:nvPr>
        </p:nvSpPr>
        <p:spPr bwMode="auto">
          <a:xfrm>
            <a:off x="0" y="6472238"/>
            <a:ext cx="581025" cy="2492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990575" indent="-380990">
              <a:defRPr>
                <a:solidFill>
                  <a:schemeClr val="tx1"/>
                </a:solidFill>
                <a:latin typeface="Arial" charset="0"/>
                <a:ea typeface="ＭＳ Ｐゴシック" charset="-128"/>
              </a:defRPr>
            </a:lvl2pPr>
            <a:lvl3pPr marL="1523962" indent="-304792">
              <a:defRPr>
                <a:solidFill>
                  <a:schemeClr val="tx1"/>
                </a:solidFill>
                <a:latin typeface="Arial" charset="0"/>
                <a:ea typeface="ＭＳ Ｐゴシック" charset="-128"/>
              </a:defRPr>
            </a:lvl3pPr>
            <a:lvl4pPr marL="2133547" indent="-304792">
              <a:defRPr>
                <a:solidFill>
                  <a:schemeClr val="tx1"/>
                </a:solidFill>
                <a:latin typeface="Arial" charset="0"/>
                <a:ea typeface="ＭＳ Ｐゴシック" charset="-128"/>
              </a:defRPr>
            </a:lvl4pPr>
            <a:lvl5pPr marL="2743131" indent="-304792">
              <a:defRPr>
                <a:solidFill>
                  <a:schemeClr val="tx1"/>
                </a:solidFill>
                <a:latin typeface="Arial" charset="0"/>
                <a:ea typeface="ＭＳ Ｐゴシック" charset="-128"/>
              </a:defRPr>
            </a:lvl5pPr>
            <a:lvl6pPr marL="3352716" indent="-304792" defTabSz="609585" eaLnBrk="0" fontAlgn="base" hangingPunct="0">
              <a:spcBef>
                <a:spcPct val="0"/>
              </a:spcBef>
              <a:spcAft>
                <a:spcPct val="0"/>
              </a:spcAft>
              <a:defRPr>
                <a:solidFill>
                  <a:schemeClr val="tx1"/>
                </a:solidFill>
                <a:latin typeface="Arial" charset="0"/>
                <a:ea typeface="ＭＳ Ｐゴシック" charset="-128"/>
              </a:defRPr>
            </a:lvl6pPr>
            <a:lvl7pPr marL="3962301" indent="-304792" defTabSz="609585" eaLnBrk="0" fontAlgn="base" hangingPunct="0">
              <a:spcBef>
                <a:spcPct val="0"/>
              </a:spcBef>
              <a:spcAft>
                <a:spcPct val="0"/>
              </a:spcAft>
              <a:defRPr>
                <a:solidFill>
                  <a:schemeClr val="tx1"/>
                </a:solidFill>
                <a:latin typeface="Arial" charset="0"/>
                <a:ea typeface="ＭＳ Ｐゴシック" charset="-128"/>
              </a:defRPr>
            </a:lvl7pPr>
            <a:lvl8pPr marL="4571886" indent="-304792" defTabSz="609585" eaLnBrk="0" fontAlgn="base" hangingPunct="0">
              <a:spcBef>
                <a:spcPct val="0"/>
              </a:spcBef>
              <a:spcAft>
                <a:spcPct val="0"/>
              </a:spcAft>
              <a:defRPr>
                <a:solidFill>
                  <a:schemeClr val="tx1"/>
                </a:solidFill>
                <a:latin typeface="Arial" charset="0"/>
                <a:ea typeface="ＭＳ Ｐゴシック" charset="-128"/>
              </a:defRPr>
            </a:lvl8pPr>
            <a:lvl9pPr marL="5181470" indent="-304792" defTabSz="609585" eaLnBrk="0" fontAlgn="base" hangingPunct="0">
              <a:spcBef>
                <a:spcPct val="0"/>
              </a:spcBef>
              <a:spcAft>
                <a:spcPct val="0"/>
              </a:spcAft>
              <a:defRPr>
                <a:solidFill>
                  <a:schemeClr val="tx1"/>
                </a:solidFill>
                <a:latin typeface="Arial" charset="0"/>
                <a:ea typeface="ＭＳ Ｐゴシック" charset="-128"/>
              </a:defRPr>
            </a:lvl9pPr>
          </a:lstStyle>
          <a:p>
            <a:fld id="{E504FAAD-FB9B-3241-B585-0209F8B22E0C}" type="slidenum">
              <a:rPr lang="en-US" altLang="en-US">
                <a:solidFill>
                  <a:schemeClr val="accent2"/>
                </a:solidFill>
              </a:rPr>
              <a:pPr/>
              <a:t>30</a:t>
            </a:fld>
            <a:endParaRPr lang="en-US" altLang="en-US">
              <a:solidFill>
                <a:schemeClr val="accent2"/>
              </a:solidFill>
            </a:endParaRPr>
          </a:p>
        </p:txBody>
      </p:sp>
      <p:grpSp>
        <p:nvGrpSpPr>
          <p:cNvPr id="35843" name="Group 7"/>
          <p:cNvGrpSpPr>
            <a:grpSpLocks/>
          </p:cNvGrpSpPr>
          <p:nvPr/>
        </p:nvGrpSpPr>
        <p:grpSpPr bwMode="auto">
          <a:xfrm>
            <a:off x="929216" y="2532627"/>
            <a:ext cx="10333567" cy="2413002"/>
            <a:chOff x="624095" y="2070099"/>
            <a:chExt cx="7750174" cy="1809751"/>
          </a:xfrm>
          <a:solidFill>
            <a:schemeClr val="bg1"/>
          </a:solidFill>
        </p:grpSpPr>
        <p:sp>
          <p:nvSpPr>
            <p:cNvPr id="6" name="Rectangle 5"/>
            <p:cNvSpPr/>
            <p:nvPr/>
          </p:nvSpPr>
          <p:spPr>
            <a:xfrm>
              <a:off x="624095" y="2070099"/>
              <a:ext cx="7750174" cy="15875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defRPr/>
              </a:pPr>
              <a:r>
                <a:rPr lang="en-US" altLang="en-US" sz="2133" dirty="0">
                  <a:solidFill>
                    <a:srgbClr val="000000"/>
                  </a:solidFill>
                  <a:latin typeface="Lucida Console" charset="0"/>
                </a:rPr>
                <a:t>&lt;server&gt;</a:t>
              </a:r>
            </a:p>
            <a:p>
              <a:pPr>
                <a:defRPr/>
              </a:pPr>
              <a:r>
                <a:rPr lang="en-US" altLang="en-US" sz="2133" dirty="0">
                  <a:solidFill>
                    <a:srgbClr val="000000"/>
                  </a:solidFill>
                  <a:latin typeface="Lucida Console" charset="0"/>
                </a:rPr>
                <a:t>  &lt;</a:t>
              </a:r>
              <a:r>
                <a:rPr lang="en-US" altLang="en-US" sz="2133" dirty="0" err="1">
                  <a:solidFill>
                    <a:srgbClr val="000000"/>
                  </a:solidFill>
                  <a:latin typeface="Lucida Console" charset="0"/>
                </a:rPr>
                <a:t>httpEndpoint</a:t>
              </a:r>
              <a:r>
                <a:rPr lang="en-US" altLang="en-US" sz="2133" dirty="0">
                  <a:solidFill>
                    <a:srgbClr val="000000"/>
                  </a:solidFill>
                  <a:latin typeface="Lucida Console" charset="0"/>
                </a:rPr>
                <a:t> id=“</a:t>
              </a:r>
              <a:r>
                <a:rPr lang="en-US" altLang="ja-JP" sz="2133" dirty="0" err="1">
                  <a:solidFill>
                    <a:srgbClr val="000000"/>
                  </a:solidFill>
                  <a:latin typeface="Lucida Console" charset="0"/>
                </a:rPr>
                <a:t>defaultHttpEndpoint</a:t>
              </a:r>
              <a:r>
                <a:rPr lang="en-US" altLang="en-US" sz="2133" dirty="0">
                  <a:solidFill>
                    <a:srgbClr val="000000"/>
                  </a:solidFill>
                  <a:latin typeface="Lucida Console" charset="0"/>
                </a:rPr>
                <a:t>”</a:t>
              </a:r>
              <a:r>
                <a:rPr lang="en-US" altLang="ja-JP" sz="2133" dirty="0">
                  <a:solidFill>
                    <a:srgbClr val="000000"/>
                  </a:solidFill>
                  <a:latin typeface="Lucida Console" charset="0"/>
                </a:rPr>
                <a:t> host=</a:t>
              </a:r>
              <a:r>
                <a:rPr lang="en-US" altLang="en-US" sz="2133" dirty="0">
                  <a:solidFill>
                    <a:srgbClr val="000000"/>
                  </a:solidFill>
                  <a:latin typeface="Lucida Console" charset="0"/>
                </a:rPr>
                <a:t>“*”</a:t>
              </a:r>
              <a:br>
                <a:rPr lang="en-US" altLang="ja-JP" sz="2133" dirty="0">
                  <a:solidFill>
                    <a:srgbClr val="000000"/>
                  </a:solidFill>
                  <a:latin typeface="Lucida Console" charset="0"/>
                </a:rPr>
              </a:br>
              <a:r>
                <a:rPr lang="en-US" altLang="ja-JP" sz="2133" dirty="0">
                  <a:solidFill>
                    <a:srgbClr val="000000"/>
                  </a:solidFill>
                  <a:latin typeface="Lucida Console" charset="0"/>
                </a:rPr>
                <a:t>                </a:t>
              </a:r>
              <a:r>
                <a:rPr lang="en-US" altLang="ja-JP" sz="2133" dirty="0" err="1">
                  <a:solidFill>
                    <a:srgbClr val="000000"/>
                  </a:solidFill>
                  <a:latin typeface="Lucida Console" charset="0"/>
                </a:rPr>
                <a:t>httpPort</a:t>
              </a:r>
              <a:r>
                <a:rPr lang="en-US" altLang="ja-JP" sz="2133" dirty="0">
                  <a:solidFill>
                    <a:srgbClr val="000000"/>
                  </a:solidFill>
                  <a:latin typeface="Lucida Console" charset="0"/>
                </a:rPr>
                <a:t>=</a:t>
              </a:r>
              <a:r>
                <a:rPr lang="en-US" altLang="en-US" sz="2133" dirty="0">
                  <a:solidFill>
                    <a:srgbClr val="000000"/>
                  </a:solidFill>
                  <a:latin typeface="Lucida Console" charset="0"/>
                </a:rPr>
                <a:t>“</a:t>
              </a:r>
              <a:r>
                <a:rPr lang="en-US" altLang="ja-JP" sz="2133" dirty="0">
                  <a:solidFill>
                    <a:srgbClr val="000000"/>
                  </a:solidFill>
                  <a:latin typeface="Lucida Console" charset="0"/>
                </a:rPr>
                <a:t>${</a:t>
              </a:r>
              <a:r>
                <a:rPr lang="en-US" altLang="ja-JP" sz="2133" dirty="0" err="1">
                  <a:solidFill>
                    <a:srgbClr val="000000"/>
                  </a:solidFill>
                  <a:latin typeface="Lucida Console" charset="0"/>
                </a:rPr>
                <a:t>env.SERVER_HTTP_PORT</a:t>
              </a:r>
              <a:r>
                <a:rPr lang="en-US" altLang="ja-JP" sz="2133" dirty="0">
                  <a:solidFill>
                    <a:srgbClr val="000000"/>
                  </a:solidFill>
                  <a:latin typeface="Lucida Console" charset="0"/>
                </a:rPr>
                <a:t>}</a:t>
              </a:r>
              <a:r>
                <a:rPr lang="en-US" altLang="en-US" sz="2133" dirty="0">
                  <a:solidFill>
                    <a:srgbClr val="000000"/>
                  </a:solidFill>
                  <a:latin typeface="Lucida Console" charset="0"/>
                </a:rPr>
                <a:t>”</a:t>
              </a:r>
              <a:r>
                <a:rPr lang="en-US" altLang="ja-JP" sz="2133" dirty="0">
                  <a:solidFill>
                    <a:srgbClr val="000000"/>
                  </a:solidFill>
                  <a:latin typeface="Lucida Console" charset="0"/>
                </a:rPr>
                <a:t> </a:t>
              </a:r>
              <a:br>
                <a:rPr lang="en-US" altLang="ja-JP" sz="2133" dirty="0">
                  <a:solidFill>
                    <a:srgbClr val="000000"/>
                  </a:solidFill>
                  <a:latin typeface="Lucida Console" charset="0"/>
                </a:rPr>
              </a:br>
              <a:r>
                <a:rPr lang="en-US" altLang="ja-JP" sz="2133" dirty="0">
                  <a:solidFill>
                    <a:srgbClr val="000000"/>
                  </a:solidFill>
                  <a:latin typeface="Lucida Console" charset="0"/>
                </a:rPr>
                <a:t>                </a:t>
              </a:r>
              <a:r>
                <a:rPr lang="en-US" altLang="ja-JP" sz="2133" dirty="0" err="1">
                  <a:solidFill>
                    <a:srgbClr val="000000"/>
                  </a:solidFill>
                  <a:latin typeface="Lucida Console" charset="0"/>
                </a:rPr>
                <a:t>httpsPort</a:t>
              </a:r>
              <a:r>
                <a:rPr lang="en-US" altLang="ja-JP" sz="2133" dirty="0">
                  <a:solidFill>
                    <a:srgbClr val="000000"/>
                  </a:solidFill>
                  <a:latin typeface="Lucida Console" charset="0"/>
                </a:rPr>
                <a:t>=</a:t>
              </a:r>
              <a:r>
                <a:rPr lang="en-US" altLang="en-US" sz="2133" dirty="0">
                  <a:solidFill>
                    <a:srgbClr val="000000"/>
                  </a:solidFill>
                  <a:latin typeface="Lucida Console" charset="0"/>
                </a:rPr>
                <a:t>“</a:t>
              </a:r>
              <a:r>
                <a:rPr lang="en-US" altLang="ja-JP" sz="2133" dirty="0">
                  <a:solidFill>
                    <a:srgbClr val="000000"/>
                  </a:solidFill>
                  <a:latin typeface="Lucida Console" charset="0"/>
                </a:rPr>
                <a:t>${</a:t>
              </a:r>
              <a:r>
                <a:rPr lang="en-US" altLang="ja-JP" sz="2133" dirty="0" err="1">
                  <a:solidFill>
                    <a:srgbClr val="000000"/>
                  </a:solidFill>
                  <a:latin typeface="Lucida Console" charset="0"/>
                </a:rPr>
                <a:t>env.SERVER_HTTPS_PORT</a:t>
              </a:r>
              <a:r>
                <a:rPr lang="en-US" altLang="ja-JP" sz="2133" dirty="0">
                  <a:solidFill>
                    <a:srgbClr val="000000"/>
                  </a:solidFill>
                  <a:latin typeface="Lucida Console" charset="0"/>
                </a:rPr>
                <a:t>}</a:t>
              </a:r>
              <a:r>
                <a:rPr lang="en-US" altLang="en-US" sz="2133" dirty="0">
                  <a:solidFill>
                    <a:srgbClr val="000000"/>
                  </a:solidFill>
                  <a:latin typeface="Lucida Console" charset="0"/>
                </a:rPr>
                <a:t>”</a:t>
              </a:r>
              <a:r>
                <a:rPr lang="en-US" altLang="ja-JP" sz="2133" dirty="0">
                  <a:solidFill>
                    <a:srgbClr val="000000"/>
                  </a:solidFill>
                  <a:latin typeface="Lucida Console" charset="0"/>
                </a:rPr>
                <a:t>/&gt;</a:t>
              </a:r>
              <a:br>
                <a:rPr lang="en-US" altLang="ja-JP" sz="2133" dirty="0">
                  <a:solidFill>
                    <a:srgbClr val="000000"/>
                  </a:solidFill>
                  <a:latin typeface="Lucida Console" charset="0"/>
                </a:rPr>
              </a:br>
              <a:r>
                <a:rPr lang="en-US" altLang="ja-JP" sz="2133" dirty="0">
                  <a:solidFill>
                    <a:srgbClr val="000000"/>
                  </a:solidFill>
                  <a:latin typeface="Lucida Console" charset="0"/>
                </a:rPr>
                <a:t>&lt;/server&gt;</a:t>
              </a:r>
              <a:endParaRPr lang="en-US" altLang="en-US" sz="2133" dirty="0">
                <a:solidFill>
                  <a:srgbClr val="000000"/>
                </a:solidFill>
                <a:latin typeface="Lucida Console" charset="0"/>
              </a:endParaRPr>
            </a:p>
          </p:txBody>
        </p:sp>
        <p:sp>
          <p:nvSpPr>
            <p:cNvPr id="7" name="Rectangle 6"/>
            <p:cNvSpPr/>
            <p:nvPr/>
          </p:nvSpPr>
          <p:spPr>
            <a:xfrm>
              <a:off x="2240024" y="3435350"/>
              <a:ext cx="4452938" cy="444500"/>
            </a:xfrm>
            <a:prstGeom prst="rect">
              <a:avLst/>
            </a:prstGeom>
            <a:solidFill>
              <a:schemeClr val="accent5">
                <a:lumMod val="60000"/>
                <a:lumOff val="40000"/>
              </a:schemeClr>
            </a:solid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err="1">
                  <a:solidFill>
                    <a:schemeClr val="tx2"/>
                  </a:solidFill>
                </a:rPr>
                <a:t>configDropins</a:t>
              </a:r>
              <a:r>
                <a:rPr lang="en-US" sz="2400" dirty="0">
                  <a:solidFill>
                    <a:schemeClr val="tx2"/>
                  </a:solidFill>
                </a:rPr>
                <a:t>/defaults/common-</a:t>
              </a:r>
              <a:r>
                <a:rPr lang="en-US" sz="2400" dirty="0" err="1">
                  <a:solidFill>
                    <a:schemeClr val="tx2"/>
                  </a:solidFill>
                </a:rPr>
                <a:t>http.xml</a:t>
              </a:r>
              <a:endParaRPr lang="en-US" sz="2400" dirty="0">
                <a:solidFill>
                  <a:schemeClr val="tx2"/>
                </a:solidFill>
              </a:endParaRPr>
            </a:p>
          </p:txBody>
        </p:sp>
      </p:grpSp>
    </p:spTree>
    <p:extLst>
      <p:ext uri="{BB962C8B-B14F-4D97-AF65-F5344CB8AC3E}">
        <p14:creationId xmlns:p14="http://schemas.microsoft.com/office/powerpoint/2010/main" val="14239776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6254043" y="5265757"/>
            <a:ext cx="5633156" cy="461665"/>
          </a:xfrm>
          <a:prstGeom prst="rect">
            <a:avLst/>
          </a:prstGeom>
          <a:solidFill>
            <a:schemeClr val="tx1"/>
          </a:solidFill>
        </p:spPr>
        <p:txBody>
          <a:bodyPr wrap="square">
            <a:spAutoFit/>
          </a:bodyPr>
          <a:lstStyle/>
          <a:p>
            <a:endParaRPr lang="en-US" sz="2400" dirty="0">
              <a:solidFill>
                <a:srgbClr val="CACACA"/>
              </a:solidFill>
              <a:latin typeface="Menlo-Regular" charset="0"/>
            </a:endParaRPr>
          </a:p>
        </p:txBody>
      </p:sp>
      <p:sp>
        <p:nvSpPr>
          <p:cNvPr id="28" name="Rectangle 27"/>
          <p:cNvSpPr/>
          <p:nvPr/>
        </p:nvSpPr>
        <p:spPr>
          <a:xfrm>
            <a:off x="6344366" y="1613475"/>
            <a:ext cx="5633156" cy="4114844"/>
          </a:xfrm>
          <a:prstGeom prst="rect">
            <a:avLst/>
          </a:prstGeom>
          <a:solidFill>
            <a:schemeClr val="tx1"/>
          </a:solidFill>
        </p:spPr>
        <p:txBody>
          <a:bodyPr wrap="square">
            <a:spAutoFit/>
          </a:bodyPr>
          <a:lstStyle/>
          <a:p>
            <a:r>
              <a:rPr lang="en-US" sz="1867" dirty="0">
                <a:solidFill>
                  <a:srgbClr val="43C0A0"/>
                </a:solidFill>
                <a:latin typeface="Lucida Console" panose="020B0609040504020204" pitchFamily="49" charset="0"/>
              </a:rPr>
              <a:t>@Path</a:t>
            </a:r>
            <a:r>
              <a:rPr lang="en-US" sz="1867" dirty="0">
                <a:solidFill>
                  <a:schemeClr val="bg1"/>
                </a:solidFill>
                <a:latin typeface="Lucida Console" panose="020B0609040504020204" pitchFamily="49" charset="0"/>
              </a:rPr>
              <a:t>(“</a:t>
            </a:r>
            <a:r>
              <a:rPr lang="en-US" sz="1867" dirty="0">
                <a:solidFill>
                  <a:srgbClr val="00B0F0"/>
                </a:solidFill>
                <a:latin typeface="Lucida Console" panose="020B0609040504020204" pitchFamily="49" charset="0"/>
              </a:rPr>
              <a:t>/</a:t>
            </a:r>
            <a:r>
              <a:rPr lang="en-US" sz="1867" dirty="0">
                <a:solidFill>
                  <a:schemeClr val="bg1"/>
                </a:solidFill>
                <a:latin typeface="Lucida Console" panose="020B0609040504020204" pitchFamily="49" charset="0"/>
              </a:rPr>
              <a:t>”)</a:t>
            </a:r>
          </a:p>
          <a:p>
            <a:r>
              <a:rPr lang="en-US" sz="1867" dirty="0">
                <a:solidFill>
                  <a:srgbClr val="4689CC"/>
                </a:solidFill>
                <a:latin typeface="Lucida Console" panose="020B0609040504020204" pitchFamily="49" charset="0"/>
              </a:rPr>
              <a:t>public</a:t>
            </a:r>
            <a:r>
              <a:rPr lang="en-US" sz="1867" dirty="0">
                <a:solidFill>
                  <a:schemeClr val="bg1"/>
                </a:solidFill>
                <a:latin typeface="Lucida Console" panose="020B0609040504020204" pitchFamily="49" charset="0"/>
              </a:rPr>
              <a:t> </a:t>
            </a:r>
            <a:r>
              <a:rPr lang="en-US" sz="1867" dirty="0">
                <a:solidFill>
                  <a:srgbClr val="43C0A0"/>
                </a:solidFill>
                <a:latin typeface="Lucida Console" panose="020B0609040504020204" pitchFamily="49" charset="0"/>
              </a:rPr>
              <a:t>class</a:t>
            </a:r>
            <a:r>
              <a:rPr lang="en-US" sz="1867" dirty="0">
                <a:solidFill>
                  <a:schemeClr val="bg1"/>
                </a:solidFill>
                <a:latin typeface="Lucida Console" panose="020B0609040504020204" pitchFamily="49" charset="0"/>
              </a:rPr>
              <a:t> </a:t>
            </a:r>
            <a:r>
              <a:rPr lang="en-US" sz="1867" dirty="0" err="1">
                <a:solidFill>
                  <a:srgbClr val="D4D69A"/>
                </a:solidFill>
                <a:latin typeface="Lucida Console" panose="020B0609040504020204" pitchFamily="49" charset="0"/>
              </a:rPr>
              <a:t>RestEE</a:t>
            </a:r>
            <a:r>
              <a:rPr lang="en-US" sz="1867" dirty="0">
                <a:solidFill>
                  <a:schemeClr val="bg1"/>
                </a:solidFill>
                <a:latin typeface="Lucida Console" panose="020B0609040504020204" pitchFamily="49" charset="0"/>
              </a:rPr>
              <a:t> {</a:t>
            </a:r>
          </a:p>
          <a:p>
            <a:br>
              <a:rPr lang="en-US" sz="1867" dirty="0">
                <a:solidFill>
                  <a:schemeClr val="bg1"/>
                </a:solidFill>
                <a:latin typeface="Lucida Console" panose="020B0609040504020204" pitchFamily="49" charset="0"/>
              </a:rPr>
            </a:br>
            <a:r>
              <a:rPr lang="en-US" sz="1867" b="1" dirty="0">
                <a:solidFill>
                  <a:schemeClr val="bg1"/>
                </a:solidFill>
                <a:latin typeface="Lucida Console" panose="020B0609040504020204" pitchFamily="49" charset="0"/>
              </a:rPr>
              <a:t>  </a:t>
            </a:r>
            <a:r>
              <a:rPr lang="en-US" sz="1867" b="1" dirty="0">
                <a:solidFill>
                  <a:srgbClr val="43C0A0"/>
                </a:solidFill>
                <a:latin typeface="Lucida Console" panose="020B0609040504020204" pitchFamily="49" charset="0"/>
              </a:rPr>
              <a:t>@Inject</a:t>
            </a:r>
            <a:br>
              <a:rPr lang="en-US" sz="1867" b="1" dirty="0">
                <a:solidFill>
                  <a:srgbClr val="43C0A0"/>
                </a:solidFill>
                <a:latin typeface="Lucida Console" panose="020B0609040504020204" pitchFamily="49" charset="0"/>
              </a:rPr>
            </a:br>
            <a:r>
              <a:rPr lang="en-US" sz="1867" b="1" dirty="0">
                <a:solidFill>
                  <a:srgbClr val="43C0A0"/>
                </a:solidFill>
                <a:latin typeface="Lucida Console" panose="020B0609040504020204" pitchFamily="49" charset="0"/>
              </a:rPr>
              <a:t>  @</a:t>
            </a:r>
            <a:r>
              <a:rPr lang="en-US" sz="1867" b="1" dirty="0" err="1">
                <a:solidFill>
                  <a:srgbClr val="43C0A0"/>
                </a:solidFill>
                <a:latin typeface="Lucida Console" panose="020B0609040504020204" pitchFamily="49" charset="0"/>
              </a:rPr>
              <a:t>ConfigProperty</a:t>
            </a:r>
            <a:r>
              <a:rPr lang="en-US" sz="1867" b="1" dirty="0">
                <a:solidFill>
                  <a:schemeClr val="bg1"/>
                </a:solidFill>
                <a:latin typeface="Lucida Console" panose="020B0609040504020204" pitchFamily="49" charset="0"/>
              </a:rPr>
              <a:t>(“</a:t>
            </a:r>
            <a:r>
              <a:rPr lang="en-US" sz="1867" b="1" dirty="0">
                <a:solidFill>
                  <a:srgbClr val="00B0F0"/>
                </a:solidFill>
                <a:latin typeface="Lucida Console" panose="020B0609040504020204" pitchFamily="49" charset="0"/>
              </a:rPr>
              <a:t>name</a:t>
            </a:r>
            <a:r>
              <a:rPr lang="en-US" sz="1867" b="1" dirty="0">
                <a:solidFill>
                  <a:schemeClr val="bg1"/>
                </a:solidFill>
                <a:latin typeface="Lucida Console" panose="020B0609040504020204" pitchFamily="49" charset="0"/>
              </a:rPr>
              <a:t>”)</a:t>
            </a:r>
          </a:p>
          <a:p>
            <a:r>
              <a:rPr lang="en-US" sz="1867" b="1" dirty="0">
                <a:solidFill>
                  <a:schemeClr val="bg1"/>
                </a:solidFill>
                <a:latin typeface="Lucida Console" panose="020B0609040504020204" pitchFamily="49" charset="0"/>
              </a:rPr>
              <a:t>  </a:t>
            </a:r>
            <a:r>
              <a:rPr lang="en-US" sz="1867" b="1" dirty="0">
                <a:solidFill>
                  <a:srgbClr val="4689CC"/>
                </a:solidFill>
                <a:latin typeface="Lucida Console" panose="020B0609040504020204" pitchFamily="49" charset="0"/>
              </a:rPr>
              <a:t>private</a:t>
            </a:r>
            <a:r>
              <a:rPr lang="en-US" sz="1867" b="1" dirty="0">
                <a:solidFill>
                  <a:schemeClr val="bg1"/>
                </a:solidFill>
                <a:latin typeface="Lucida Console" panose="020B0609040504020204" pitchFamily="49" charset="0"/>
              </a:rPr>
              <a:t> </a:t>
            </a:r>
            <a:r>
              <a:rPr lang="en-US" sz="1867" b="1" dirty="0">
                <a:solidFill>
                  <a:srgbClr val="43C0A0"/>
                </a:solidFill>
                <a:latin typeface="Lucida Console" panose="020B0609040504020204" pitchFamily="49" charset="0"/>
              </a:rPr>
              <a:t>String</a:t>
            </a:r>
            <a:r>
              <a:rPr lang="en-US" sz="1867" b="1" dirty="0">
                <a:solidFill>
                  <a:schemeClr val="bg1"/>
                </a:solidFill>
                <a:latin typeface="Lucida Console" panose="020B0609040504020204" pitchFamily="49" charset="0"/>
              </a:rPr>
              <a:t> name;</a:t>
            </a:r>
          </a:p>
          <a:p>
            <a:endParaRPr lang="en-US" sz="1867" dirty="0">
              <a:solidFill>
                <a:schemeClr val="bg1"/>
              </a:solidFill>
              <a:latin typeface="Lucida Console" panose="020B0609040504020204" pitchFamily="49" charset="0"/>
            </a:endParaRPr>
          </a:p>
          <a:p>
            <a:r>
              <a:rPr lang="en-US" sz="1867" dirty="0">
                <a:solidFill>
                  <a:schemeClr val="bg1"/>
                </a:solidFill>
                <a:latin typeface="Lucida Console" panose="020B0609040504020204" pitchFamily="49" charset="0"/>
              </a:rPr>
              <a:t>  </a:t>
            </a:r>
            <a:r>
              <a:rPr lang="en-US" sz="1867" dirty="0">
                <a:solidFill>
                  <a:srgbClr val="43C0A0"/>
                </a:solidFill>
                <a:latin typeface="Lucida Console" panose="020B0609040504020204" pitchFamily="49" charset="0"/>
              </a:rPr>
              <a:t>@GET</a:t>
            </a:r>
            <a:br>
              <a:rPr lang="en-US" sz="1867" dirty="0">
                <a:solidFill>
                  <a:schemeClr val="bg1"/>
                </a:solidFill>
                <a:latin typeface="Lucida Console" panose="020B0609040504020204" pitchFamily="49" charset="0"/>
              </a:rPr>
            </a:br>
            <a:r>
              <a:rPr lang="en-US" sz="1867" dirty="0">
                <a:solidFill>
                  <a:schemeClr val="bg1"/>
                </a:solidFill>
                <a:latin typeface="Lucida Console" panose="020B0609040504020204" pitchFamily="49" charset="0"/>
              </a:rPr>
              <a:t>  </a:t>
            </a:r>
            <a:r>
              <a:rPr lang="en-US" sz="1867" dirty="0">
                <a:solidFill>
                  <a:srgbClr val="43C0A0"/>
                </a:solidFill>
                <a:latin typeface="Lucida Console" panose="020B0609040504020204" pitchFamily="49" charset="0"/>
              </a:rPr>
              <a:t>@Counter</a:t>
            </a:r>
            <a:br>
              <a:rPr lang="en-US" sz="1867" dirty="0">
                <a:solidFill>
                  <a:srgbClr val="43C0A0"/>
                </a:solidFill>
                <a:latin typeface="Lucida Console" panose="020B0609040504020204" pitchFamily="49" charset="0"/>
              </a:rPr>
            </a:br>
            <a:r>
              <a:rPr lang="en-US" sz="1867" dirty="0">
                <a:solidFill>
                  <a:srgbClr val="43C0A0"/>
                </a:solidFill>
                <a:latin typeface="Lucida Console" panose="020B0609040504020204" pitchFamily="49" charset="0"/>
              </a:rPr>
              <a:t>  @Traced</a:t>
            </a:r>
          </a:p>
          <a:p>
            <a:r>
              <a:rPr lang="en-US" sz="1867" dirty="0">
                <a:solidFill>
                  <a:schemeClr val="bg1"/>
                </a:solidFill>
                <a:latin typeface="Lucida Console" panose="020B0609040504020204" pitchFamily="49" charset="0"/>
              </a:rPr>
              <a:t>  </a:t>
            </a:r>
            <a:r>
              <a:rPr lang="en-US" sz="1867" dirty="0">
                <a:solidFill>
                  <a:srgbClr val="4689CC"/>
                </a:solidFill>
                <a:latin typeface="Lucida Console" panose="020B0609040504020204" pitchFamily="49" charset="0"/>
              </a:rPr>
              <a:t>public</a:t>
            </a:r>
            <a:r>
              <a:rPr lang="en-US" sz="1867" dirty="0">
                <a:solidFill>
                  <a:schemeClr val="bg1"/>
                </a:solidFill>
                <a:latin typeface="Lucida Console" panose="020B0609040504020204" pitchFamily="49" charset="0"/>
              </a:rPr>
              <a:t> </a:t>
            </a:r>
            <a:r>
              <a:rPr lang="en-US" sz="1867" dirty="0">
                <a:solidFill>
                  <a:srgbClr val="43C0A0"/>
                </a:solidFill>
                <a:latin typeface="Lucida Console" panose="020B0609040504020204" pitchFamily="49" charset="0"/>
              </a:rPr>
              <a:t>String</a:t>
            </a:r>
            <a:r>
              <a:rPr lang="en-US" sz="1867" dirty="0">
                <a:solidFill>
                  <a:schemeClr val="bg1"/>
                </a:solidFill>
                <a:latin typeface="Lucida Console" panose="020B0609040504020204" pitchFamily="49" charset="0"/>
              </a:rPr>
              <a:t> </a:t>
            </a:r>
            <a:r>
              <a:rPr lang="en-US" sz="1867" dirty="0">
                <a:solidFill>
                  <a:srgbClr val="D4D69A"/>
                </a:solidFill>
                <a:latin typeface="Lucida Console" panose="020B0609040504020204" pitchFamily="49" charset="0"/>
              </a:rPr>
              <a:t>hello</a:t>
            </a:r>
            <a:r>
              <a:rPr lang="en-US" sz="1867" dirty="0">
                <a:solidFill>
                  <a:schemeClr val="bg1"/>
                </a:solidFill>
                <a:latin typeface="Lucida Console" panose="020B0609040504020204" pitchFamily="49" charset="0"/>
              </a:rPr>
              <a:t>() {</a:t>
            </a:r>
          </a:p>
          <a:p>
            <a:r>
              <a:rPr lang="en-US" sz="1867" dirty="0">
                <a:solidFill>
                  <a:schemeClr val="bg1"/>
                </a:solidFill>
                <a:latin typeface="Lucida Console" panose="020B0609040504020204" pitchFamily="49" charset="0"/>
              </a:rPr>
              <a:t>    return "</a:t>
            </a:r>
            <a:r>
              <a:rPr lang="en-US" sz="1867" dirty="0">
                <a:solidFill>
                  <a:srgbClr val="00B0F0"/>
                </a:solidFill>
                <a:latin typeface="Lucida Console" panose="020B0609040504020204" pitchFamily="49" charset="0"/>
              </a:rPr>
              <a:t>Hello </a:t>
            </a:r>
            <a:r>
              <a:rPr lang="en-US" sz="1867" dirty="0">
                <a:solidFill>
                  <a:schemeClr val="bg1"/>
                </a:solidFill>
                <a:latin typeface="Lucida Console" panose="020B0609040504020204" pitchFamily="49" charset="0"/>
              </a:rPr>
              <a:t>" + name;</a:t>
            </a:r>
          </a:p>
          <a:p>
            <a:r>
              <a:rPr lang="en-US" sz="1867" dirty="0">
                <a:solidFill>
                  <a:schemeClr val="bg1"/>
                </a:solidFill>
                <a:latin typeface="Lucida Console" panose="020B0609040504020204" pitchFamily="49" charset="0"/>
              </a:rPr>
              <a:t>  }</a:t>
            </a:r>
          </a:p>
          <a:p>
            <a:r>
              <a:rPr lang="en-US" sz="1867" dirty="0">
                <a:solidFill>
                  <a:schemeClr val="bg1"/>
                </a:solidFill>
                <a:latin typeface="Lucida Console" panose="020B0609040504020204" pitchFamily="49" charset="0"/>
              </a:rPr>
              <a:t>}</a:t>
            </a:r>
          </a:p>
        </p:txBody>
      </p:sp>
      <p:sp>
        <p:nvSpPr>
          <p:cNvPr id="29" name="Shape 238">
            <a:extLst>
              <a:ext uri="{FF2B5EF4-FFF2-40B4-BE49-F238E27FC236}">
                <a16:creationId xmlns:a16="http://schemas.microsoft.com/office/drawing/2014/main" id="{47B146B9-AB0A-714E-B2CD-1FF9E2C38847}"/>
              </a:ext>
            </a:extLst>
          </p:cNvPr>
          <p:cNvSpPr txBox="1">
            <a:spLocks/>
          </p:cNvSpPr>
          <p:nvPr/>
        </p:nvSpPr>
        <p:spPr>
          <a:xfrm>
            <a:off x="838200" y="365125"/>
            <a:ext cx="10515600" cy="996579"/>
          </a:xfrm>
          <a:prstGeom prst="rect">
            <a:avLst/>
          </a:prstGeom>
        </p:spPr>
        <p:txBody>
          <a:bodyPr spcFirstLastPara="1" vert="horz" wrap="square" lIns="121900" tIns="121900" rIns="121900" bIns="121900" rtlCol="0" anchor="t" anchorCtr="0">
            <a:noAutofit/>
          </a:bodyPr>
          <a:lstStyle>
            <a:lvl1pPr marL="0" marR="0" indent="0" algn="l" defTabSz="457200" rtl="0" eaLnBrk="1" fontAlgn="auto" latinLnBrk="0" hangingPunct="1">
              <a:lnSpc>
                <a:spcPct val="100000"/>
              </a:lnSpc>
              <a:spcBef>
                <a:spcPct val="0"/>
              </a:spcBef>
              <a:spcAft>
                <a:spcPts val="0"/>
              </a:spcAft>
              <a:buClrTx/>
              <a:buSzTx/>
              <a:buFontTx/>
              <a:buNone/>
              <a:tabLst/>
              <a:defRPr sz="4400" kern="1200">
                <a:solidFill>
                  <a:srgbClr val="4A567D"/>
                </a:solidFill>
                <a:latin typeface="+mj-lt"/>
                <a:ea typeface="+mj-ea"/>
                <a:cs typeface="+mj-cs"/>
              </a:defRPr>
            </a:lvl1pPr>
          </a:lstStyle>
          <a:p>
            <a:pPr>
              <a:spcBef>
                <a:spcPts val="0"/>
              </a:spcBef>
            </a:pPr>
            <a:r>
              <a:rPr lang="en-US" dirty="0">
                <a:latin typeface="Trebuchet MS" panose="020B0703020202090204" pitchFamily="34" charset="0"/>
              </a:rPr>
              <a:t>Eclipse </a:t>
            </a:r>
            <a:r>
              <a:rPr lang="en-US" dirty="0" err="1">
                <a:latin typeface="Trebuchet MS" panose="020B0703020202090204" pitchFamily="34" charset="0"/>
              </a:rPr>
              <a:t>MicroProfile</a:t>
            </a:r>
            <a:endParaRPr lang="en-US" dirty="0">
              <a:latin typeface="Trebuchet MS" panose="020B0703020202090204" pitchFamily="34" charset="0"/>
            </a:endParaRPr>
          </a:p>
        </p:txBody>
      </p:sp>
      <p:sp>
        <p:nvSpPr>
          <p:cNvPr id="7" name="TextBox 6">
            <a:extLst>
              <a:ext uri="{FF2B5EF4-FFF2-40B4-BE49-F238E27FC236}">
                <a16:creationId xmlns:a16="http://schemas.microsoft.com/office/drawing/2014/main" id="{D31DDC68-E589-6740-B7D0-4B03081DB0BD}"/>
              </a:ext>
            </a:extLst>
          </p:cNvPr>
          <p:cNvSpPr txBox="1"/>
          <p:nvPr/>
        </p:nvSpPr>
        <p:spPr>
          <a:xfrm>
            <a:off x="643461" y="1442517"/>
            <a:ext cx="5204177" cy="1938992"/>
          </a:xfrm>
          <a:prstGeom prst="rect">
            <a:avLst/>
          </a:prstGeom>
          <a:noFill/>
        </p:spPr>
        <p:txBody>
          <a:bodyPr wrap="square" rtlCol="0">
            <a:spAutoFit/>
          </a:bodyPr>
          <a:lstStyle/>
          <a:p>
            <a:pPr marL="380990" indent="-380990">
              <a:buFont typeface="Arial" panose="020B0604020202020204" pitchFamily="34" charset="0"/>
              <a:buChar char="•"/>
            </a:pPr>
            <a:r>
              <a:rPr lang="en-US" sz="2400" dirty="0"/>
              <a:t>Inject Configuration</a:t>
            </a:r>
          </a:p>
          <a:p>
            <a:pPr marL="380990" indent="-380990">
              <a:buFont typeface="Arial" panose="020B0604020202020204" pitchFamily="34" charset="0"/>
              <a:buChar char="•"/>
            </a:pPr>
            <a:r>
              <a:rPr lang="en-US" sz="2400" dirty="0"/>
              <a:t>Sourced from</a:t>
            </a:r>
          </a:p>
          <a:p>
            <a:pPr marL="838190" lvl="1" indent="-380990">
              <a:buFont typeface="Arial" panose="020B0604020202020204" pitchFamily="34" charset="0"/>
              <a:buChar char="•"/>
            </a:pPr>
            <a:r>
              <a:rPr lang="en-US" sz="2400" dirty="0"/>
              <a:t>Properties file</a:t>
            </a:r>
          </a:p>
          <a:p>
            <a:pPr marL="838190" lvl="1" indent="-380990">
              <a:buFont typeface="Arial" panose="020B0604020202020204" pitchFamily="34" charset="0"/>
              <a:buChar char="•"/>
            </a:pPr>
            <a:r>
              <a:rPr lang="en-US" sz="2400" dirty="0"/>
              <a:t>Environment</a:t>
            </a:r>
          </a:p>
          <a:p>
            <a:pPr marL="838190" lvl="1" indent="-380990">
              <a:buFont typeface="Arial" panose="020B0604020202020204" pitchFamily="34" charset="0"/>
              <a:buChar char="•"/>
            </a:pPr>
            <a:r>
              <a:rPr lang="en-US" sz="2400" dirty="0"/>
              <a:t>Java system properties</a:t>
            </a:r>
          </a:p>
        </p:txBody>
      </p:sp>
    </p:spTree>
    <p:extLst>
      <p:ext uri="{BB962C8B-B14F-4D97-AF65-F5344CB8AC3E}">
        <p14:creationId xmlns:p14="http://schemas.microsoft.com/office/powerpoint/2010/main" val="327817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27A60-3878-A641-9D34-80624BF452AC}"/>
              </a:ext>
            </a:extLst>
          </p:cNvPr>
          <p:cNvSpPr>
            <a:spLocks noGrp="1"/>
          </p:cNvSpPr>
          <p:nvPr>
            <p:ph type="ctrTitle"/>
          </p:nvPr>
        </p:nvSpPr>
        <p:spPr/>
        <p:txBody>
          <a:bodyPr/>
          <a:lstStyle/>
          <a:p>
            <a:r>
              <a:rPr lang="en-US" dirty="0"/>
              <a:t>Testing</a:t>
            </a:r>
          </a:p>
        </p:txBody>
      </p:sp>
      <p:sp>
        <p:nvSpPr>
          <p:cNvPr id="3" name="Subtitle 2">
            <a:extLst>
              <a:ext uri="{FF2B5EF4-FFF2-40B4-BE49-F238E27FC236}">
                <a16:creationId xmlns:a16="http://schemas.microsoft.com/office/drawing/2014/main" id="{1CCF312C-5DB6-B74B-81C1-888A1282C3E3}"/>
              </a:ext>
            </a:extLst>
          </p:cNvPr>
          <p:cNvSpPr>
            <a:spLocks noGrp="1"/>
          </p:cNvSpPr>
          <p:nvPr>
            <p:ph type="subTitle" idx="1"/>
          </p:nvPr>
        </p:nvSpPr>
        <p:spPr/>
        <p:txBody>
          <a:bodyPr/>
          <a:lstStyle/>
          <a:p>
            <a:r>
              <a:rPr lang="en-US" dirty="0"/>
              <a:t>Module 6</a:t>
            </a:r>
          </a:p>
        </p:txBody>
      </p:sp>
    </p:spTree>
    <p:extLst>
      <p:ext uri="{BB962C8B-B14F-4D97-AF65-F5344CB8AC3E}">
        <p14:creationId xmlns:p14="http://schemas.microsoft.com/office/powerpoint/2010/main" val="4545630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EA7D-1202-2F44-9017-240F3D3CF6A5}"/>
              </a:ext>
            </a:extLst>
          </p:cNvPr>
          <p:cNvSpPr>
            <a:spLocks noGrp="1"/>
          </p:cNvSpPr>
          <p:nvPr>
            <p:ph type="title"/>
          </p:nvPr>
        </p:nvSpPr>
        <p:spPr/>
        <p:txBody>
          <a:bodyPr/>
          <a:lstStyle/>
          <a:p>
            <a:r>
              <a:rPr lang="en-US" dirty="0"/>
              <a:t>Testing</a:t>
            </a:r>
          </a:p>
        </p:txBody>
      </p:sp>
      <p:sp>
        <p:nvSpPr>
          <p:cNvPr id="3" name="Content Placeholder 2">
            <a:extLst>
              <a:ext uri="{FF2B5EF4-FFF2-40B4-BE49-F238E27FC236}">
                <a16:creationId xmlns:a16="http://schemas.microsoft.com/office/drawing/2014/main" id="{95FC0B2A-0B46-7947-A2D7-E3AADD3F4CAC}"/>
              </a:ext>
            </a:extLst>
          </p:cNvPr>
          <p:cNvSpPr>
            <a:spLocks noGrp="1"/>
          </p:cNvSpPr>
          <p:nvPr>
            <p:ph idx="1"/>
          </p:nvPr>
        </p:nvSpPr>
        <p:spPr/>
        <p:txBody>
          <a:bodyPr/>
          <a:lstStyle/>
          <a:p>
            <a:r>
              <a:rPr lang="en-US" dirty="0"/>
              <a:t>Use maven-surefire-plugin to run unit test</a:t>
            </a:r>
          </a:p>
          <a:p>
            <a:pPr lvl="1"/>
            <a:r>
              <a:rPr lang="en-US" dirty="0"/>
              <a:t>Use CDI dependency injection to make your code easy to mock &amp; unit test</a:t>
            </a:r>
          </a:p>
          <a:p>
            <a:r>
              <a:rPr lang="en-US" dirty="0"/>
              <a:t>Use maven-failsafe-plugin to run integration test</a:t>
            </a:r>
          </a:p>
          <a:p>
            <a:r>
              <a:rPr lang="en-US" dirty="0"/>
              <a:t>Use Liberty </a:t>
            </a:r>
            <a:r>
              <a:rPr lang="en-US" dirty="0" err="1"/>
              <a:t>Arquillian</a:t>
            </a:r>
            <a:r>
              <a:rPr lang="en-US" dirty="0"/>
              <a:t> integration to run tests on a Liberty server</a:t>
            </a:r>
          </a:p>
          <a:p>
            <a:r>
              <a:rPr lang="en-US" dirty="0"/>
              <a:t>Use </a:t>
            </a:r>
            <a:r>
              <a:rPr lang="en-US" dirty="0" err="1"/>
              <a:t>MicroShed</a:t>
            </a:r>
            <a:r>
              <a:rPr lang="en-US" dirty="0"/>
              <a:t> Testing for system testing in Containers (Module 8)</a:t>
            </a:r>
          </a:p>
        </p:txBody>
      </p:sp>
    </p:spTree>
    <p:extLst>
      <p:ext uri="{BB962C8B-B14F-4D97-AF65-F5344CB8AC3E}">
        <p14:creationId xmlns:p14="http://schemas.microsoft.com/office/powerpoint/2010/main" val="15431841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Docker</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r>
              <a:rPr lang="en-US" dirty="0"/>
              <a:t>Module 7</a:t>
            </a:r>
          </a:p>
        </p:txBody>
      </p:sp>
    </p:spTree>
    <p:extLst>
      <p:ext uri="{BB962C8B-B14F-4D97-AF65-F5344CB8AC3E}">
        <p14:creationId xmlns:p14="http://schemas.microsoft.com/office/powerpoint/2010/main" val="29103867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a:grpSpLocks/>
          </p:cNvGrpSpPr>
          <p:nvPr/>
        </p:nvGrpSpPr>
        <p:grpSpPr bwMode="auto">
          <a:xfrm>
            <a:off x="306919" y="1409701"/>
            <a:ext cx="1998133" cy="4951881"/>
            <a:chOff x="230188" y="1057275"/>
            <a:chExt cx="1498600" cy="3713912"/>
          </a:xfrm>
        </p:grpSpPr>
        <p:sp>
          <p:nvSpPr>
            <p:cNvPr id="40000" name="TextBox 16"/>
            <p:cNvSpPr txBox="1">
              <a:spLocks noChangeArrowheads="1"/>
            </p:cNvSpPr>
            <p:nvPr/>
          </p:nvSpPr>
          <p:spPr bwMode="auto">
            <a:xfrm>
              <a:off x="287338" y="1308781"/>
              <a:ext cx="1384300" cy="28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kumimoji="1" lang="en-US" altLang="ja-JP" sz="1867"/>
                <a:t>app and config</a:t>
              </a:r>
              <a:endParaRPr kumimoji="1" lang="ja-JP" altLang="en-US" sz="2400"/>
            </a:p>
          </p:txBody>
        </p:sp>
        <p:sp>
          <p:nvSpPr>
            <p:cNvPr id="40001" name="TextBox 58"/>
            <p:cNvSpPr txBox="1">
              <a:spLocks noChangeArrowheads="1"/>
            </p:cNvSpPr>
            <p:nvPr/>
          </p:nvSpPr>
          <p:spPr bwMode="auto">
            <a:xfrm>
              <a:off x="230188" y="2587979"/>
              <a:ext cx="1498600" cy="28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kumimoji="1" lang="en-US" altLang="ja-JP" sz="1867"/>
                <a:t>liberty and  java</a:t>
              </a:r>
              <a:endParaRPr kumimoji="1" lang="ja-JP" altLang="en-US" sz="2400"/>
            </a:p>
          </p:txBody>
        </p:sp>
        <p:grpSp>
          <p:nvGrpSpPr>
            <p:cNvPr id="40002" name="Group 8"/>
            <p:cNvGrpSpPr>
              <a:grpSpLocks/>
            </p:cNvGrpSpPr>
            <p:nvPr/>
          </p:nvGrpSpPr>
          <p:grpSpPr bwMode="auto">
            <a:xfrm>
              <a:off x="473671" y="1057275"/>
              <a:ext cx="1011634" cy="3713912"/>
              <a:chOff x="473671" y="1057275"/>
              <a:chExt cx="1011634" cy="3713912"/>
            </a:xfrm>
          </p:grpSpPr>
          <p:pic>
            <p:nvPicPr>
              <p:cNvPr id="40003" name="Picture 42"/>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743978" y="3996687"/>
                <a:ext cx="471021" cy="475765"/>
              </a:xfrm>
              <a:prstGeom prst="rect">
                <a:avLst/>
              </a:prstGeom>
              <a:noFill/>
              <a:ln w="9525">
                <a:solidFill>
                  <a:srgbClr val="00649D"/>
                </a:solidFill>
                <a:miter lim="800000"/>
                <a:headEnd/>
                <a:tailEnd/>
              </a:ln>
              <a:extLst>
                <a:ext uri="{909E8E84-426E-40DD-AFC4-6F175D3DCCD1}">
                  <a14:hiddenFill xmlns:a14="http://schemas.microsoft.com/office/drawing/2010/main">
                    <a:solidFill>
                      <a:srgbClr val="FFFFFF"/>
                    </a:solidFill>
                  </a14:hiddenFill>
                </a:ext>
              </a:extLst>
            </p:spPr>
          </p:pic>
          <p:sp>
            <p:nvSpPr>
              <p:cNvPr id="16" name="Hexagon 15"/>
              <p:cNvSpPr/>
              <p:nvPr/>
            </p:nvSpPr>
            <p:spPr bwMode="auto">
              <a:xfrm>
                <a:off x="784352" y="1057275"/>
                <a:ext cx="307975" cy="255588"/>
              </a:xfrm>
              <a:prstGeom prst="hexagon">
                <a:avLst/>
              </a:prstGeom>
              <a:solidFill>
                <a:schemeClr val="accent6"/>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sz="2400">
                  <a:solidFill>
                    <a:srgbClr val="FFFFFF"/>
                  </a:solidFill>
                  <a:cs typeface="ＭＳ Ｐゴシック" charset="0"/>
                </a:endParaRPr>
              </a:p>
            </p:txBody>
          </p:sp>
          <p:sp>
            <p:nvSpPr>
              <p:cNvPr id="40005" name="TextBox 61"/>
              <p:cNvSpPr txBox="1">
                <a:spLocks noChangeArrowheads="1"/>
              </p:cNvSpPr>
              <p:nvPr/>
            </p:nvSpPr>
            <p:spPr bwMode="auto">
              <a:xfrm>
                <a:off x="610448" y="4486445"/>
                <a:ext cx="738081" cy="28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kumimoji="1" lang="en-US" altLang="ja-JP" sz="1867"/>
                  <a:t>docker</a:t>
                </a:r>
                <a:endParaRPr kumimoji="1" lang="ja-JP" altLang="en-US" sz="2400"/>
              </a:p>
            </p:txBody>
          </p:sp>
          <p:sp>
            <p:nvSpPr>
              <p:cNvPr id="40006" name="TextBox 17"/>
              <p:cNvSpPr txBox="1">
                <a:spLocks noChangeArrowheads="1"/>
              </p:cNvSpPr>
              <p:nvPr/>
            </p:nvSpPr>
            <p:spPr bwMode="auto">
              <a:xfrm>
                <a:off x="784226" y="1714339"/>
                <a:ext cx="39052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kumimoji="1" lang="en-US" altLang="ja-JP" sz="2400"/>
                  <a:t>+</a:t>
                </a:r>
                <a:endParaRPr kumimoji="1" lang="ja-JP" altLang="en-US" sz="2400"/>
              </a:p>
            </p:txBody>
          </p:sp>
          <p:sp>
            <p:nvSpPr>
              <p:cNvPr id="40007" name="TextBox 63"/>
              <p:cNvSpPr txBox="1">
                <a:spLocks noChangeArrowheads="1"/>
              </p:cNvSpPr>
              <p:nvPr/>
            </p:nvSpPr>
            <p:spPr bwMode="auto">
              <a:xfrm>
                <a:off x="784226" y="3462709"/>
                <a:ext cx="39052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kumimoji="1" lang="en-US" altLang="ja-JP" sz="2400"/>
                  <a:t>+</a:t>
                </a:r>
                <a:endParaRPr kumimoji="1" lang="ja-JP" altLang="en-US" sz="2400"/>
              </a:p>
            </p:txBody>
          </p:sp>
          <p:sp>
            <p:nvSpPr>
              <p:cNvPr id="40008" name="TextBox 58"/>
              <p:cNvSpPr txBox="1">
                <a:spLocks noChangeArrowheads="1"/>
              </p:cNvSpPr>
              <p:nvPr/>
            </p:nvSpPr>
            <p:spPr bwMode="auto">
              <a:xfrm>
                <a:off x="473671" y="3260904"/>
                <a:ext cx="1011634" cy="28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kumimoji="1" lang="en-US" altLang="ja-JP" sz="1867"/>
                  <a:t>os config</a:t>
                </a:r>
                <a:endParaRPr kumimoji="1" lang="ja-JP" altLang="en-US" sz="2400"/>
              </a:p>
            </p:txBody>
          </p:sp>
          <p:sp>
            <p:nvSpPr>
              <p:cNvPr id="40009" name="TextBox 63"/>
              <p:cNvSpPr txBox="1">
                <a:spLocks noChangeArrowheads="1"/>
              </p:cNvSpPr>
              <p:nvPr/>
            </p:nvSpPr>
            <p:spPr bwMode="auto">
              <a:xfrm>
                <a:off x="784226" y="2927590"/>
                <a:ext cx="39052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kumimoji="1" lang="en-US" altLang="ja-JP" sz="2400"/>
                  <a:t>+</a:t>
                </a:r>
                <a:endParaRPr kumimoji="1" lang="ja-JP" altLang="en-US" sz="2400"/>
              </a:p>
            </p:txBody>
          </p:sp>
          <p:pic>
            <p:nvPicPr>
              <p:cNvPr id="40010" name="Picture 5" descr="liberty-was-lp-64.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695325" y="2127603"/>
                <a:ext cx="479426" cy="479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6" name="Group 5">
            <a:extLst>
              <a:ext uri="{FF2B5EF4-FFF2-40B4-BE49-F238E27FC236}">
                <a16:creationId xmlns:a16="http://schemas.microsoft.com/office/drawing/2014/main" id="{1FFA89EC-E655-7A4B-A0D6-FC5B004C074C}"/>
              </a:ext>
            </a:extLst>
          </p:cNvPr>
          <p:cNvGrpSpPr/>
          <p:nvPr/>
        </p:nvGrpSpPr>
        <p:grpSpPr>
          <a:xfrm>
            <a:off x="1981202" y="3464985"/>
            <a:ext cx="2368551" cy="1185784"/>
            <a:chOff x="1485901" y="2598739"/>
            <a:chExt cx="1776413" cy="889338"/>
          </a:xfrm>
        </p:grpSpPr>
        <p:sp>
          <p:nvSpPr>
            <p:cNvPr id="39992" name="TextBox 66"/>
            <p:cNvSpPr txBox="1">
              <a:spLocks noChangeArrowheads="1"/>
            </p:cNvSpPr>
            <p:nvPr/>
          </p:nvSpPr>
          <p:spPr bwMode="auto">
            <a:xfrm>
              <a:off x="1485901" y="2785495"/>
              <a:ext cx="388937"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kumimoji="1" lang="en-US" altLang="ja-JP" sz="2400"/>
                <a:t>=</a:t>
              </a:r>
              <a:endParaRPr kumimoji="1" lang="ja-JP" altLang="en-US" sz="2400"/>
            </a:p>
          </p:txBody>
        </p:sp>
        <p:sp>
          <p:nvSpPr>
            <p:cNvPr id="39994" name="TextBox 65"/>
            <p:cNvSpPr txBox="1">
              <a:spLocks noChangeArrowheads="1"/>
            </p:cNvSpPr>
            <p:nvPr/>
          </p:nvSpPr>
          <p:spPr bwMode="auto">
            <a:xfrm>
              <a:off x="1651001" y="3203335"/>
              <a:ext cx="1611313" cy="28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kumimoji="1" lang="en-US" altLang="ja-JP" sz="1867" dirty="0"/>
                <a:t>portable container</a:t>
              </a:r>
              <a:endParaRPr kumimoji="1" lang="ja-JP" altLang="en-US" sz="2400"/>
            </a:p>
          </p:txBody>
        </p:sp>
        <p:grpSp>
          <p:nvGrpSpPr>
            <p:cNvPr id="39995" name="Group 12"/>
            <p:cNvGrpSpPr>
              <a:grpSpLocks/>
            </p:cNvGrpSpPr>
            <p:nvPr/>
          </p:nvGrpSpPr>
          <p:grpSpPr bwMode="auto">
            <a:xfrm>
              <a:off x="2132013" y="2598739"/>
              <a:ext cx="471488" cy="622073"/>
              <a:chOff x="2132012" y="2599453"/>
              <a:chExt cx="471488" cy="621585"/>
            </a:xfrm>
          </p:grpSpPr>
          <p:pic>
            <p:nvPicPr>
              <p:cNvPr id="39996" name="Picture 64"/>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2132012" y="2744853"/>
                <a:ext cx="471488" cy="476185"/>
              </a:xfrm>
              <a:prstGeom prst="rect">
                <a:avLst/>
              </a:prstGeom>
              <a:noFill/>
              <a:ln w="9525">
                <a:solidFill>
                  <a:srgbClr val="00649D"/>
                </a:solidFill>
                <a:miter lim="800000"/>
                <a:headEnd/>
                <a:tailEnd/>
              </a:ln>
              <a:extLst>
                <a:ext uri="{909E8E84-426E-40DD-AFC4-6F175D3DCCD1}">
                  <a14:hiddenFill xmlns:a14="http://schemas.microsoft.com/office/drawing/2010/main">
                    <a:solidFill>
                      <a:srgbClr val="FFFFFF"/>
                    </a:solidFill>
                  </a14:hiddenFill>
                </a:ext>
              </a:extLst>
            </p:spPr>
          </p:pic>
          <p:grpSp>
            <p:nvGrpSpPr>
              <p:cNvPr id="39997" name="Group 73"/>
              <p:cNvGrpSpPr>
                <a:grpSpLocks/>
              </p:cNvGrpSpPr>
              <p:nvPr/>
            </p:nvGrpSpPr>
            <p:grpSpPr bwMode="auto">
              <a:xfrm>
                <a:off x="2181427" y="2599453"/>
                <a:ext cx="378365" cy="373220"/>
                <a:chOff x="4753769" y="1597685"/>
                <a:chExt cx="561181" cy="561181"/>
              </a:xfrm>
            </p:grpSpPr>
            <p:pic>
              <p:nvPicPr>
                <p:cNvPr id="39998" name="Picture 74" descr="liberty-was-lp-64.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4753769" y="1597685"/>
                  <a:ext cx="561181" cy="561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Hexagon 75"/>
                <p:cNvSpPr/>
                <p:nvPr/>
              </p:nvSpPr>
              <p:spPr bwMode="auto">
                <a:xfrm>
                  <a:off x="4875905" y="1750333"/>
                  <a:ext cx="306090" cy="255208"/>
                </a:xfrm>
                <a:prstGeom prst="hexagon">
                  <a:avLst/>
                </a:prstGeom>
                <a:solidFill>
                  <a:schemeClr val="accent6"/>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sz="2400">
                    <a:solidFill>
                      <a:srgbClr val="FFFFFF"/>
                    </a:solidFill>
                    <a:cs typeface="ＭＳ Ｐゴシック" charset="0"/>
                  </a:endParaRPr>
                </a:p>
              </p:txBody>
            </p:sp>
          </p:grpSp>
        </p:grpSp>
      </p:grpSp>
      <p:sp>
        <p:nvSpPr>
          <p:cNvPr id="5" name="TextBox 4"/>
          <p:cNvSpPr txBox="1"/>
          <p:nvPr/>
        </p:nvSpPr>
        <p:spPr>
          <a:xfrm>
            <a:off x="107314" y="6099174"/>
            <a:ext cx="4483535" cy="666977"/>
          </a:xfrm>
          <a:prstGeom prst="rect">
            <a:avLst/>
          </a:prstGeom>
          <a:solidFill>
            <a:srgbClr val="FFFFAA"/>
          </a:solidFill>
        </p:spPr>
        <p:txBody>
          <a:bodyPr wrap="none" rtlCol="0">
            <a:spAutoFit/>
          </a:bodyPr>
          <a:lstStyle/>
          <a:p>
            <a:r>
              <a:rPr lang="en-US" sz="1867" dirty="0"/>
              <a:t>FROM open-liberty</a:t>
            </a:r>
          </a:p>
          <a:p>
            <a:r>
              <a:rPr lang="en-US" sz="1867" dirty="0"/>
              <a:t>ADD </a:t>
            </a:r>
            <a:r>
              <a:rPr lang="en-US" sz="1867" dirty="0" err="1"/>
              <a:t>myapp.war</a:t>
            </a:r>
            <a:r>
              <a:rPr lang="en-US" sz="1867" dirty="0"/>
              <a:t> /</a:t>
            </a:r>
            <a:r>
              <a:rPr lang="en-US" sz="1867" dirty="0" err="1"/>
              <a:t>config</a:t>
            </a:r>
            <a:r>
              <a:rPr lang="en-US" sz="1867" dirty="0"/>
              <a:t>/</a:t>
            </a:r>
            <a:r>
              <a:rPr lang="en-US" sz="1867" dirty="0" err="1"/>
              <a:t>dropins</a:t>
            </a:r>
            <a:r>
              <a:rPr lang="en-US" sz="1867" dirty="0"/>
              <a:t>/</a:t>
            </a:r>
            <a:r>
              <a:rPr lang="en-US" sz="1867" dirty="0" err="1"/>
              <a:t>myapp.war</a:t>
            </a:r>
            <a:endParaRPr lang="en-US" sz="1867" dirty="0"/>
          </a:p>
        </p:txBody>
      </p:sp>
      <p:sp>
        <p:nvSpPr>
          <p:cNvPr id="3" name="Title 2">
            <a:extLst>
              <a:ext uri="{FF2B5EF4-FFF2-40B4-BE49-F238E27FC236}">
                <a16:creationId xmlns:a16="http://schemas.microsoft.com/office/drawing/2014/main" id="{E7CB5FF5-74F0-5A4F-BD1B-963063CEF42D}"/>
              </a:ext>
            </a:extLst>
          </p:cNvPr>
          <p:cNvSpPr>
            <a:spLocks noGrp="1"/>
          </p:cNvSpPr>
          <p:nvPr>
            <p:ph type="title"/>
          </p:nvPr>
        </p:nvSpPr>
        <p:spPr>
          <a:xfrm>
            <a:off x="575623" y="194513"/>
            <a:ext cx="10972800" cy="1143000"/>
          </a:xfrm>
        </p:spPr>
        <p:txBody>
          <a:bodyPr/>
          <a:lstStyle/>
          <a:p>
            <a:r>
              <a:rPr lang="en-US" dirty="0"/>
              <a:t>Liberty in Containers</a:t>
            </a:r>
          </a:p>
        </p:txBody>
      </p:sp>
      <p:grpSp>
        <p:nvGrpSpPr>
          <p:cNvPr id="33" name="Group 32">
            <a:extLst>
              <a:ext uri="{FF2B5EF4-FFF2-40B4-BE49-F238E27FC236}">
                <a16:creationId xmlns:a16="http://schemas.microsoft.com/office/drawing/2014/main" id="{059AE62B-2830-CE45-A777-F8E99AC1774F}"/>
              </a:ext>
            </a:extLst>
          </p:cNvPr>
          <p:cNvGrpSpPr/>
          <p:nvPr/>
        </p:nvGrpSpPr>
        <p:grpSpPr>
          <a:xfrm>
            <a:off x="3776132" y="1179424"/>
            <a:ext cx="7336658" cy="2600653"/>
            <a:chOff x="2832099" y="884568"/>
            <a:chExt cx="5502493" cy="1950490"/>
          </a:xfrm>
        </p:grpSpPr>
        <p:sp>
          <p:nvSpPr>
            <p:cNvPr id="8" name="TextBox 7">
              <a:extLst>
                <a:ext uri="{FF2B5EF4-FFF2-40B4-BE49-F238E27FC236}">
                  <a16:creationId xmlns:a16="http://schemas.microsoft.com/office/drawing/2014/main" id="{B739CC4F-9285-F64E-8578-2C7FEA133BDB}"/>
                </a:ext>
              </a:extLst>
            </p:cNvPr>
            <p:cNvSpPr txBox="1"/>
            <p:nvPr/>
          </p:nvSpPr>
          <p:spPr>
            <a:xfrm>
              <a:off x="4947223" y="1285628"/>
              <a:ext cx="2525259" cy="346249"/>
            </a:xfrm>
            <a:prstGeom prst="rect">
              <a:avLst/>
            </a:prstGeom>
            <a:noFill/>
          </p:spPr>
          <p:txBody>
            <a:bodyPr wrap="none" rtlCol="0">
              <a:spAutoFit/>
            </a:bodyPr>
            <a:lstStyle/>
            <a:p>
              <a:r>
                <a:rPr lang="en-US" sz="2400" dirty="0"/>
                <a:t>Azure Kubernetes Service</a:t>
              </a:r>
            </a:p>
          </p:txBody>
        </p:sp>
        <p:sp>
          <p:nvSpPr>
            <p:cNvPr id="79" name="TextBox 78">
              <a:extLst>
                <a:ext uri="{FF2B5EF4-FFF2-40B4-BE49-F238E27FC236}">
                  <a16:creationId xmlns:a16="http://schemas.microsoft.com/office/drawing/2014/main" id="{DBEEC8BB-CC14-9A40-8236-F703F3B46F9E}"/>
                </a:ext>
              </a:extLst>
            </p:cNvPr>
            <p:cNvSpPr txBox="1"/>
            <p:nvPr/>
          </p:nvSpPr>
          <p:spPr>
            <a:xfrm>
              <a:off x="4947223" y="884568"/>
              <a:ext cx="2958598" cy="346249"/>
            </a:xfrm>
            <a:prstGeom prst="rect">
              <a:avLst/>
            </a:prstGeom>
            <a:noFill/>
          </p:spPr>
          <p:txBody>
            <a:bodyPr wrap="none" rtlCol="0">
              <a:spAutoFit/>
            </a:bodyPr>
            <a:lstStyle/>
            <a:p>
              <a:r>
                <a:rPr lang="en-US" sz="2400" dirty="0"/>
                <a:t>IBM Cloud Kubernetes Service</a:t>
              </a:r>
            </a:p>
          </p:txBody>
        </p:sp>
        <p:sp>
          <p:nvSpPr>
            <p:cNvPr id="80" name="TextBox 79">
              <a:extLst>
                <a:ext uri="{FF2B5EF4-FFF2-40B4-BE49-F238E27FC236}">
                  <a16:creationId xmlns:a16="http://schemas.microsoft.com/office/drawing/2014/main" id="{3239C05F-785D-8646-AD14-691BC4F59D4A}"/>
                </a:ext>
              </a:extLst>
            </p:cNvPr>
            <p:cNvSpPr txBox="1"/>
            <p:nvPr/>
          </p:nvSpPr>
          <p:spPr>
            <a:xfrm>
              <a:off x="4947222" y="2087748"/>
              <a:ext cx="3387370" cy="346249"/>
            </a:xfrm>
            <a:prstGeom prst="rect">
              <a:avLst/>
            </a:prstGeom>
            <a:noFill/>
          </p:spPr>
          <p:txBody>
            <a:bodyPr wrap="none" rtlCol="0">
              <a:spAutoFit/>
            </a:bodyPr>
            <a:lstStyle/>
            <a:p>
              <a:r>
                <a:rPr lang="en-US" sz="2400" dirty="0"/>
                <a:t>Amazon Elastic Kubernetes Service</a:t>
              </a:r>
            </a:p>
          </p:txBody>
        </p:sp>
        <p:sp>
          <p:nvSpPr>
            <p:cNvPr id="83" name="TextBox 82">
              <a:extLst>
                <a:ext uri="{FF2B5EF4-FFF2-40B4-BE49-F238E27FC236}">
                  <a16:creationId xmlns:a16="http://schemas.microsoft.com/office/drawing/2014/main" id="{DE189478-F7D1-1040-B935-DD14807900EA}"/>
                </a:ext>
              </a:extLst>
            </p:cNvPr>
            <p:cNvSpPr txBox="1"/>
            <p:nvPr/>
          </p:nvSpPr>
          <p:spPr>
            <a:xfrm>
              <a:off x="4949997" y="2488809"/>
              <a:ext cx="805558" cy="346249"/>
            </a:xfrm>
            <a:prstGeom prst="rect">
              <a:avLst/>
            </a:prstGeom>
            <a:noFill/>
          </p:spPr>
          <p:txBody>
            <a:bodyPr wrap="none" rtlCol="0">
              <a:spAutoFit/>
            </a:bodyPr>
            <a:lstStyle/>
            <a:p>
              <a:r>
                <a:rPr lang="en-US" sz="2400" dirty="0" err="1"/>
                <a:t>Jelastic</a:t>
              </a:r>
              <a:endParaRPr lang="en-US" sz="2400" dirty="0"/>
            </a:p>
          </p:txBody>
        </p:sp>
        <p:sp>
          <p:nvSpPr>
            <p:cNvPr id="87" name="TextBox 86">
              <a:extLst>
                <a:ext uri="{FF2B5EF4-FFF2-40B4-BE49-F238E27FC236}">
                  <a16:creationId xmlns:a16="http://schemas.microsoft.com/office/drawing/2014/main" id="{37A1D21D-CBDC-1F4F-B638-555709343090}"/>
                </a:ext>
              </a:extLst>
            </p:cNvPr>
            <p:cNvSpPr txBox="1"/>
            <p:nvPr/>
          </p:nvSpPr>
          <p:spPr>
            <a:xfrm>
              <a:off x="4947222" y="1686688"/>
              <a:ext cx="2610186" cy="346249"/>
            </a:xfrm>
            <a:prstGeom prst="rect">
              <a:avLst/>
            </a:prstGeom>
            <a:noFill/>
          </p:spPr>
          <p:txBody>
            <a:bodyPr wrap="none" rtlCol="0">
              <a:spAutoFit/>
            </a:bodyPr>
            <a:lstStyle/>
            <a:p>
              <a:r>
                <a:rPr lang="en-US" sz="2400" dirty="0"/>
                <a:t>Google Kubernetes Engine</a:t>
              </a:r>
            </a:p>
          </p:txBody>
        </p:sp>
        <p:sp>
          <p:nvSpPr>
            <p:cNvPr id="11" name="Left Brace 10">
              <a:extLst>
                <a:ext uri="{FF2B5EF4-FFF2-40B4-BE49-F238E27FC236}">
                  <a16:creationId xmlns:a16="http://schemas.microsoft.com/office/drawing/2014/main" id="{90378613-D334-B24B-AC35-785280267559}"/>
                </a:ext>
              </a:extLst>
            </p:cNvPr>
            <p:cNvSpPr/>
            <p:nvPr/>
          </p:nvSpPr>
          <p:spPr>
            <a:xfrm>
              <a:off x="4572000" y="884568"/>
              <a:ext cx="237893" cy="1900927"/>
            </a:xfrm>
            <a:prstGeom prst="leftBrac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12" name="TextBox 11">
              <a:extLst>
                <a:ext uri="{FF2B5EF4-FFF2-40B4-BE49-F238E27FC236}">
                  <a16:creationId xmlns:a16="http://schemas.microsoft.com/office/drawing/2014/main" id="{17E5C952-A81F-3F4E-AA5E-7F8BDD471A69}"/>
                </a:ext>
              </a:extLst>
            </p:cNvPr>
            <p:cNvSpPr txBox="1"/>
            <p:nvPr/>
          </p:nvSpPr>
          <p:spPr>
            <a:xfrm>
              <a:off x="3482904" y="1548188"/>
              <a:ext cx="854753" cy="623248"/>
            </a:xfrm>
            <a:prstGeom prst="rect">
              <a:avLst/>
            </a:prstGeom>
            <a:noFill/>
          </p:spPr>
          <p:txBody>
            <a:bodyPr wrap="none" rtlCol="0">
              <a:spAutoFit/>
            </a:bodyPr>
            <a:lstStyle/>
            <a:p>
              <a:r>
                <a:rPr lang="en-US" sz="2400" dirty="0"/>
                <a:t>Hosted </a:t>
              </a:r>
              <a:br>
                <a:rPr lang="en-US" sz="2400" dirty="0"/>
              </a:br>
              <a:r>
                <a:rPr lang="en-US" sz="2400" dirty="0"/>
                <a:t>Cloud</a:t>
              </a:r>
            </a:p>
          </p:txBody>
        </p:sp>
        <p:cxnSp>
          <p:nvCxnSpPr>
            <p:cNvPr id="14" name="Straight Arrow Connector 13">
              <a:extLst>
                <a:ext uri="{FF2B5EF4-FFF2-40B4-BE49-F238E27FC236}">
                  <a16:creationId xmlns:a16="http://schemas.microsoft.com/office/drawing/2014/main" id="{A920976E-71B0-4E47-9CC1-D3FE71856451}"/>
                </a:ext>
              </a:extLst>
            </p:cNvPr>
            <p:cNvCxnSpPr>
              <a:cxnSpLocks/>
              <a:endCxn id="12" idx="1"/>
            </p:cNvCxnSpPr>
            <p:nvPr/>
          </p:nvCxnSpPr>
          <p:spPr>
            <a:xfrm flipV="1">
              <a:off x="2832099" y="1859813"/>
              <a:ext cx="650805" cy="793790"/>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35" name="Group 34">
            <a:extLst>
              <a:ext uri="{FF2B5EF4-FFF2-40B4-BE49-F238E27FC236}">
                <a16:creationId xmlns:a16="http://schemas.microsoft.com/office/drawing/2014/main" id="{5031E98E-6BDE-1547-94B6-3E0646178129}"/>
              </a:ext>
            </a:extLst>
          </p:cNvPr>
          <p:cNvGrpSpPr/>
          <p:nvPr/>
        </p:nvGrpSpPr>
        <p:grpSpPr>
          <a:xfrm>
            <a:off x="3776133" y="4271112"/>
            <a:ext cx="7821598" cy="1828060"/>
            <a:chOff x="2832099" y="3203335"/>
            <a:chExt cx="5866198" cy="1371045"/>
          </a:xfrm>
        </p:grpSpPr>
        <p:sp>
          <p:nvSpPr>
            <p:cNvPr id="81" name="TextBox 80">
              <a:extLst>
                <a:ext uri="{FF2B5EF4-FFF2-40B4-BE49-F238E27FC236}">
                  <a16:creationId xmlns:a16="http://schemas.microsoft.com/office/drawing/2014/main" id="{8E919665-E779-2A4F-AE06-57101FBE239C}"/>
                </a:ext>
              </a:extLst>
            </p:cNvPr>
            <p:cNvSpPr txBox="1"/>
            <p:nvPr/>
          </p:nvSpPr>
          <p:spPr>
            <a:xfrm>
              <a:off x="4947222" y="3221362"/>
              <a:ext cx="3751075" cy="346249"/>
            </a:xfrm>
            <a:prstGeom prst="rect">
              <a:avLst/>
            </a:prstGeom>
            <a:noFill/>
          </p:spPr>
          <p:txBody>
            <a:bodyPr wrap="none" rtlCol="0">
              <a:spAutoFit/>
            </a:bodyPr>
            <a:lstStyle/>
            <a:p>
              <a:r>
                <a:rPr lang="en-US" sz="2400" dirty="0"/>
                <a:t>Red Hat Open Shift Container Platform</a:t>
              </a:r>
            </a:p>
          </p:txBody>
        </p:sp>
        <p:sp>
          <p:nvSpPr>
            <p:cNvPr id="84" name="TextBox 83">
              <a:extLst>
                <a:ext uri="{FF2B5EF4-FFF2-40B4-BE49-F238E27FC236}">
                  <a16:creationId xmlns:a16="http://schemas.microsoft.com/office/drawing/2014/main" id="{3F5059EA-262D-D643-9F06-240D2AFB1B15}"/>
                </a:ext>
              </a:extLst>
            </p:cNvPr>
            <p:cNvSpPr txBox="1"/>
            <p:nvPr/>
          </p:nvSpPr>
          <p:spPr>
            <a:xfrm>
              <a:off x="4947222" y="3713205"/>
              <a:ext cx="2620573" cy="346249"/>
            </a:xfrm>
            <a:prstGeom prst="rect">
              <a:avLst/>
            </a:prstGeom>
            <a:noFill/>
          </p:spPr>
          <p:txBody>
            <a:bodyPr wrap="none" rtlCol="0">
              <a:spAutoFit/>
            </a:bodyPr>
            <a:lstStyle/>
            <a:p>
              <a:r>
                <a:rPr lang="en-US" sz="2400" dirty="0"/>
                <a:t>Pivotal Kubernetes Service</a:t>
              </a:r>
            </a:p>
          </p:txBody>
        </p:sp>
        <p:sp>
          <p:nvSpPr>
            <p:cNvPr id="85" name="TextBox 84">
              <a:extLst>
                <a:ext uri="{FF2B5EF4-FFF2-40B4-BE49-F238E27FC236}">
                  <a16:creationId xmlns:a16="http://schemas.microsoft.com/office/drawing/2014/main" id="{C5F352B5-77D4-BD4B-91FF-FD6B4B0798F3}"/>
                </a:ext>
              </a:extLst>
            </p:cNvPr>
            <p:cNvSpPr txBox="1"/>
            <p:nvPr/>
          </p:nvSpPr>
          <p:spPr>
            <a:xfrm>
              <a:off x="4947222" y="4205048"/>
              <a:ext cx="2189686" cy="346249"/>
            </a:xfrm>
            <a:prstGeom prst="rect">
              <a:avLst/>
            </a:prstGeom>
            <a:noFill/>
          </p:spPr>
          <p:txBody>
            <a:bodyPr wrap="none" rtlCol="0">
              <a:spAutoFit/>
            </a:bodyPr>
            <a:lstStyle/>
            <a:p>
              <a:r>
                <a:rPr lang="en-US" sz="2400" dirty="0"/>
                <a:t>Pivotal Cloud Foundry</a:t>
              </a:r>
            </a:p>
          </p:txBody>
        </p:sp>
        <p:sp>
          <p:nvSpPr>
            <p:cNvPr id="89" name="Left Brace 88">
              <a:extLst>
                <a:ext uri="{FF2B5EF4-FFF2-40B4-BE49-F238E27FC236}">
                  <a16:creationId xmlns:a16="http://schemas.microsoft.com/office/drawing/2014/main" id="{20A70FCD-EAB8-0B4F-8949-69A08CF7D2BD}"/>
                </a:ext>
              </a:extLst>
            </p:cNvPr>
            <p:cNvSpPr/>
            <p:nvPr/>
          </p:nvSpPr>
          <p:spPr>
            <a:xfrm>
              <a:off x="4569018" y="3203335"/>
              <a:ext cx="237893" cy="1371045"/>
            </a:xfrm>
            <a:prstGeom prst="leftBrac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91" name="TextBox 90">
              <a:extLst>
                <a:ext uri="{FF2B5EF4-FFF2-40B4-BE49-F238E27FC236}">
                  <a16:creationId xmlns:a16="http://schemas.microsoft.com/office/drawing/2014/main" id="{21C5DBAB-4A97-C749-AC0A-45EDEBC23077}"/>
                </a:ext>
              </a:extLst>
            </p:cNvPr>
            <p:cNvSpPr txBox="1"/>
            <p:nvPr/>
          </p:nvSpPr>
          <p:spPr>
            <a:xfrm>
              <a:off x="3482904" y="3538544"/>
              <a:ext cx="842202" cy="623248"/>
            </a:xfrm>
            <a:prstGeom prst="rect">
              <a:avLst/>
            </a:prstGeom>
            <a:noFill/>
          </p:spPr>
          <p:txBody>
            <a:bodyPr wrap="none" rtlCol="0">
              <a:spAutoFit/>
            </a:bodyPr>
            <a:lstStyle/>
            <a:p>
              <a:r>
                <a:rPr lang="en-US" sz="2400" dirty="0"/>
                <a:t>Private </a:t>
              </a:r>
              <a:br>
                <a:rPr lang="en-US" sz="2400" dirty="0"/>
              </a:br>
              <a:r>
                <a:rPr lang="en-US" sz="2400" dirty="0"/>
                <a:t>Cloud</a:t>
              </a:r>
            </a:p>
          </p:txBody>
        </p:sp>
        <p:cxnSp>
          <p:nvCxnSpPr>
            <p:cNvPr id="95" name="Straight Arrow Connector 94">
              <a:extLst>
                <a:ext uri="{FF2B5EF4-FFF2-40B4-BE49-F238E27FC236}">
                  <a16:creationId xmlns:a16="http://schemas.microsoft.com/office/drawing/2014/main" id="{73F4CD1F-3F60-3641-BDCA-33EC1FFB3962}"/>
                </a:ext>
              </a:extLst>
            </p:cNvPr>
            <p:cNvCxnSpPr>
              <a:cxnSpLocks/>
              <a:endCxn id="91" idx="1"/>
            </p:cNvCxnSpPr>
            <p:nvPr/>
          </p:nvCxnSpPr>
          <p:spPr>
            <a:xfrm>
              <a:off x="2832099" y="3511112"/>
              <a:ext cx="650805" cy="339056"/>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2809785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the most of Docker</a:t>
            </a:r>
          </a:p>
        </p:txBody>
      </p:sp>
      <p:sp>
        <p:nvSpPr>
          <p:cNvPr id="5" name="Rectangle 4"/>
          <p:cNvSpPr/>
          <p:nvPr/>
        </p:nvSpPr>
        <p:spPr>
          <a:xfrm>
            <a:off x="1473758" y="4153319"/>
            <a:ext cx="4407877" cy="48232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O/S</a:t>
            </a:r>
          </a:p>
        </p:txBody>
      </p:sp>
      <p:sp>
        <p:nvSpPr>
          <p:cNvPr id="6" name="Rectangle 5"/>
          <p:cNvSpPr/>
          <p:nvPr/>
        </p:nvSpPr>
        <p:spPr>
          <a:xfrm>
            <a:off x="1473758" y="3505760"/>
            <a:ext cx="4407877" cy="489017"/>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JVM</a:t>
            </a:r>
          </a:p>
        </p:txBody>
      </p:sp>
      <p:sp>
        <p:nvSpPr>
          <p:cNvPr id="7" name="Rectangle 6"/>
          <p:cNvSpPr/>
          <p:nvPr/>
        </p:nvSpPr>
        <p:spPr>
          <a:xfrm>
            <a:off x="1473758" y="2832517"/>
            <a:ext cx="4407877" cy="51470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App Server</a:t>
            </a:r>
          </a:p>
        </p:txBody>
      </p:sp>
      <p:sp>
        <p:nvSpPr>
          <p:cNvPr id="8" name="Rectangle 7"/>
          <p:cNvSpPr/>
          <p:nvPr/>
        </p:nvSpPr>
        <p:spPr>
          <a:xfrm>
            <a:off x="1473758" y="2136941"/>
            <a:ext cx="4407877" cy="537033"/>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a:t>Application</a:t>
            </a:r>
            <a:endParaRPr lang="en-US" sz="2400" dirty="0"/>
          </a:p>
        </p:txBody>
      </p:sp>
      <p:sp>
        <p:nvSpPr>
          <p:cNvPr id="9" name="Rectangle 8"/>
          <p:cNvSpPr/>
          <p:nvPr/>
        </p:nvSpPr>
        <p:spPr>
          <a:xfrm>
            <a:off x="6741326" y="4153317"/>
            <a:ext cx="4407877" cy="48232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O/S</a:t>
            </a:r>
          </a:p>
        </p:txBody>
      </p:sp>
      <p:sp>
        <p:nvSpPr>
          <p:cNvPr id="10" name="Rectangle 9"/>
          <p:cNvSpPr/>
          <p:nvPr/>
        </p:nvSpPr>
        <p:spPr>
          <a:xfrm>
            <a:off x="6741326" y="3505758"/>
            <a:ext cx="4407877" cy="489017"/>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JVM</a:t>
            </a:r>
          </a:p>
        </p:txBody>
      </p:sp>
      <p:sp>
        <p:nvSpPr>
          <p:cNvPr id="11" name="Rectangle 10"/>
          <p:cNvSpPr/>
          <p:nvPr/>
        </p:nvSpPr>
        <p:spPr>
          <a:xfrm>
            <a:off x="6741326" y="2136940"/>
            <a:ext cx="4407877" cy="1199109"/>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Application</a:t>
            </a:r>
          </a:p>
        </p:txBody>
      </p:sp>
      <p:pic>
        <p:nvPicPr>
          <p:cNvPr id="1026" name="Picture 2" descr="ocker logo horizontal spac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9092" y="5692148"/>
            <a:ext cx="2665464" cy="717971"/>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p:cNvGrpSpPr/>
          <p:nvPr/>
        </p:nvGrpSpPr>
        <p:grpSpPr>
          <a:xfrm>
            <a:off x="1163375" y="5113867"/>
            <a:ext cx="5028643" cy="241300"/>
            <a:chOff x="879893" y="3835400"/>
            <a:chExt cx="3771482" cy="180975"/>
          </a:xfrm>
        </p:grpSpPr>
        <p:cxnSp>
          <p:nvCxnSpPr>
            <p:cNvPr id="15" name="Straight Connector 14"/>
            <p:cNvCxnSpPr/>
            <p:nvPr/>
          </p:nvCxnSpPr>
          <p:spPr>
            <a:xfrm>
              <a:off x="984738" y="4009292"/>
              <a:ext cx="355711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4533900" y="3835400"/>
              <a:ext cx="117475" cy="1809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rot="10800000" flipH="1" flipV="1">
              <a:off x="879893" y="3835400"/>
              <a:ext cx="117475" cy="180975"/>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1" name="Group 20"/>
          <p:cNvGrpSpPr/>
          <p:nvPr/>
        </p:nvGrpSpPr>
        <p:grpSpPr>
          <a:xfrm>
            <a:off x="6430943" y="5113867"/>
            <a:ext cx="5028643" cy="241300"/>
            <a:chOff x="879893" y="3835400"/>
            <a:chExt cx="3771482" cy="180975"/>
          </a:xfrm>
        </p:grpSpPr>
        <p:cxnSp>
          <p:nvCxnSpPr>
            <p:cNvPr id="22" name="Straight Connector 21"/>
            <p:cNvCxnSpPr/>
            <p:nvPr/>
          </p:nvCxnSpPr>
          <p:spPr>
            <a:xfrm>
              <a:off x="984738" y="4009292"/>
              <a:ext cx="355711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33900" y="3835400"/>
              <a:ext cx="117475" cy="180975"/>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10800000" flipH="1" flipV="1">
              <a:off x="879893" y="3835400"/>
              <a:ext cx="117475" cy="180975"/>
            </a:xfrm>
            <a:prstGeom prst="line">
              <a:avLst/>
            </a:prstGeom>
          </p:spPr>
          <p:style>
            <a:lnRef idx="2">
              <a:schemeClr val="accent1"/>
            </a:lnRef>
            <a:fillRef idx="0">
              <a:schemeClr val="accent1"/>
            </a:fillRef>
            <a:effectRef idx="1">
              <a:schemeClr val="accent1"/>
            </a:effectRef>
            <a:fontRef idx="minor">
              <a:schemeClr val="tx1"/>
            </a:fontRef>
          </p:style>
        </p:cxnSp>
      </p:grpSp>
      <p:sp>
        <p:nvSpPr>
          <p:cNvPr id="20" name="TextBox 19"/>
          <p:cNvSpPr txBox="1"/>
          <p:nvPr/>
        </p:nvSpPr>
        <p:spPr>
          <a:xfrm>
            <a:off x="3031668" y="4853281"/>
            <a:ext cx="1221553" cy="461665"/>
          </a:xfrm>
          <a:prstGeom prst="rect">
            <a:avLst/>
          </a:prstGeom>
          <a:noFill/>
        </p:spPr>
        <p:txBody>
          <a:bodyPr wrap="none" rtlCol="0">
            <a:spAutoFit/>
          </a:bodyPr>
          <a:lstStyle/>
          <a:p>
            <a:r>
              <a:rPr lang="en-US" sz="2400" dirty="0"/>
              <a:t>thin war</a:t>
            </a:r>
          </a:p>
        </p:txBody>
      </p:sp>
      <p:sp>
        <p:nvSpPr>
          <p:cNvPr id="26" name="TextBox 25"/>
          <p:cNvSpPr txBox="1"/>
          <p:nvPr/>
        </p:nvSpPr>
        <p:spPr>
          <a:xfrm>
            <a:off x="8455600" y="4843837"/>
            <a:ext cx="917944" cy="461665"/>
          </a:xfrm>
          <a:prstGeom prst="rect">
            <a:avLst/>
          </a:prstGeom>
          <a:noFill/>
        </p:spPr>
        <p:txBody>
          <a:bodyPr wrap="none" rtlCol="0">
            <a:spAutoFit/>
          </a:bodyPr>
          <a:lstStyle/>
          <a:p>
            <a:r>
              <a:rPr lang="en-US" sz="2400"/>
              <a:t>fat jar</a:t>
            </a:r>
            <a:endParaRPr lang="en-US" sz="2400" dirty="0"/>
          </a:p>
        </p:txBody>
      </p:sp>
    </p:spTree>
    <p:extLst>
      <p:ext uri="{BB962C8B-B14F-4D97-AF65-F5344CB8AC3E}">
        <p14:creationId xmlns:p14="http://schemas.microsoft.com/office/powerpoint/2010/main" val="32570151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Testing in Containers</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r>
              <a:rPr lang="en-US" dirty="0"/>
              <a:t>Module 8</a:t>
            </a:r>
          </a:p>
        </p:txBody>
      </p:sp>
    </p:spTree>
    <p:extLst>
      <p:ext uri="{BB962C8B-B14F-4D97-AF65-F5344CB8AC3E}">
        <p14:creationId xmlns:p14="http://schemas.microsoft.com/office/powerpoint/2010/main" val="30656181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BDFE8-21AB-A44F-8DA7-615916AB4685}"/>
              </a:ext>
            </a:extLst>
          </p:cNvPr>
          <p:cNvSpPr>
            <a:spLocks noGrp="1"/>
          </p:cNvSpPr>
          <p:nvPr>
            <p:ph type="title"/>
          </p:nvPr>
        </p:nvSpPr>
        <p:spPr/>
        <p:txBody>
          <a:bodyPr/>
          <a:lstStyle/>
          <a:p>
            <a:r>
              <a:rPr lang="en-US" dirty="0" err="1"/>
              <a:t>MicroShed</a:t>
            </a:r>
            <a:r>
              <a:rPr lang="en-US" dirty="0"/>
              <a:t> Testing</a:t>
            </a:r>
          </a:p>
        </p:txBody>
      </p:sp>
      <p:sp>
        <p:nvSpPr>
          <p:cNvPr id="3" name="Content Placeholder 2">
            <a:extLst>
              <a:ext uri="{FF2B5EF4-FFF2-40B4-BE49-F238E27FC236}">
                <a16:creationId xmlns:a16="http://schemas.microsoft.com/office/drawing/2014/main" id="{8D878477-D314-1B4F-AEC1-7C14B922499E}"/>
              </a:ext>
            </a:extLst>
          </p:cNvPr>
          <p:cNvSpPr>
            <a:spLocks noGrp="1"/>
          </p:cNvSpPr>
          <p:nvPr>
            <p:ph idx="1"/>
          </p:nvPr>
        </p:nvSpPr>
        <p:spPr>
          <a:xfrm>
            <a:off x="609600" y="1600201"/>
            <a:ext cx="5069305" cy="4525963"/>
          </a:xfrm>
        </p:spPr>
        <p:txBody>
          <a:bodyPr>
            <a:normAutofit lnSpcReduction="10000"/>
          </a:bodyPr>
          <a:lstStyle/>
          <a:p>
            <a:pPr marL="285750" indent="-285750">
              <a:buFont typeface="Arial" panose="020B0604020202020204" pitchFamily="34" charset="0"/>
              <a:buChar char="•"/>
            </a:pPr>
            <a:r>
              <a:rPr lang="en-US" sz="2800" dirty="0"/>
              <a:t>Integration tests that are easy to setup, write, and run</a:t>
            </a:r>
          </a:p>
          <a:p>
            <a:pPr marL="285750" indent="-285750">
              <a:buFont typeface="Arial" panose="020B0604020202020204" pitchFamily="34" charset="0"/>
              <a:buChar char="•"/>
            </a:pPr>
            <a:r>
              <a:rPr lang="en-US" sz="2800" dirty="0"/>
              <a:t>Test your apps the same way they run in production...in Containers</a:t>
            </a:r>
          </a:p>
          <a:p>
            <a:pPr marL="285750" indent="-285750">
              <a:buFont typeface="Arial" panose="020B0604020202020204" pitchFamily="34" charset="0"/>
              <a:buChar char="•"/>
            </a:pPr>
            <a:r>
              <a:rPr lang="en-US" sz="2800" dirty="0"/>
              <a:t>Can run multiple containers on same network (e.g. test DB integration)</a:t>
            </a:r>
          </a:p>
          <a:p>
            <a:pPr marL="285750" indent="-285750">
              <a:buFont typeface="Arial" panose="020B0604020202020204" pitchFamily="34" charset="0"/>
              <a:buChar char="•"/>
            </a:pPr>
            <a:r>
              <a:rPr lang="en-GB" sz="2800" dirty="0">
                <a:hlinkClick r:id="rId2"/>
              </a:rPr>
              <a:t>https://microshed.github.io/</a:t>
            </a:r>
            <a:endParaRPr lang="en-US" sz="2800" dirty="0"/>
          </a:p>
          <a:p>
            <a:pPr marL="0" indent="0">
              <a:buNone/>
            </a:pPr>
            <a:endParaRPr lang="en-US" sz="2800" dirty="0"/>
          </a:p>
          <a:p>
            <a:endParaRPr lang="en-US" dirty="0"/>
          </a:p>
        </p:txBody>
      </p:sp>
      <p:sp>
        <p:nvSpPr>
          <p:cNvPr id="5" name="Rectangle 4">
            <a:extLst>
              <a:ext uri="{FF2B5EF4-FFF2-40B4-BE49-F238E27FC236}">
                <a16:creationId xmlns:a16="http://schemas.microsoft.com/office/drawing/2014/main" id="{0DBB29BB-048A-A248-888F-1F6ACA78EE6A}"/>
              </a:ext>
            </a:extLst>
          </p:cNvPr>
          <p:cNvSpPr/>
          <p:nvPr/>
        </p:nvSpPr>
        <p:spPr>
          <a:xfrm>
            <a:off x="5759116" y="1104211"/>
            <a:ext cx="6096000" cy="5262979"/>
          </a:xfrm>
          <a:prstGeom prst="rect">
            <a:avLst/>
          </a:prstGeom>
          <a:solidFill>
            <a:schemeClr val="tx1"/>
          </a:solidFill>
        </p:spPr>
        <p:txBody>
          <a:bodyPr>
            <a:spAutoFit/>
          </a:bodyPr>
          <a:lstStyle/>
          <a:p>
            <a:r>
              <a:rPr lang="en-GB" sz="1600" dirty="0">
                <a:solidFill>
                  <a:srgbClr val="D4D4D4"/>
                </a:solidFill>
                <a:latin typeface="Menlo" panose="020B0609030804020204" pitchFamily="49" charset="0"/>
              </a:rPr>
              <a:t>@</a:t>
            </a:r>
            <a:r>
              <a:rPr lang="en-GB" sz="1600" dirty="0" err="1">
                <a:solidFill>
                  <a:srgbClr val="4EC9B0"/>
                </a:solidFill>
                <a:latin typeface="Menlo" panose="020B0609030804020204" pitchFamily="49" charset="0"/>
              </a:rPr>
              <a:t>MicroShedTest</a:t>
            </a:r>
            <a:endParaRPr lang="en-GB" sz="1600" dirty="0">
              <a:solidFill>
                <a:srgbClr val="D4D4D4"/>
              </a:solidFill>
              <a:latin typeface="Menlo" panose="020B0609030804020204" pitchFamily="49" charset="0"/>
            </a:endParaRPr>
          </a:p>
          <a:p>
            <a:r>
              <a:rPr lang="en-GB" sz="1600" dirty="0">
                <a:solidFill>
                  <a:srgbClr val="569CD6"/>
                </a:solidFill>
                <a:latin typeface="Menlo" panose="020B0609030804020204" pitchFamily="49" charset="0"/>
              </a:rPr>
              <a:t>public</a:t>
            </a:r>
            <a:r>
              <a:rPr lang="en-GB" sz="1600" dirty="0">
                <a:solidFill>
                  <a:srgbClr val="D4D4D4"/>
                </a:solidFill>
                <a:latin typeface="Menlo" panose="020B0609030804020204" pitchFamily="49" charset="0"/>
              </a:rPr>
              <a:t> </a:t>
            </a:r>
            <a:r>
              <a:rPr lang="en-GB" sz="1600" dirty="0">
                <a:solidFill>
                  <a:srgbClr val="569CD6"/>
                </a:solidFill>
                <a:latin typeface="Menlo" panose="020B0609030804020204" pitchFamily="49" charset="0"/>
              </a:rPr>
              <a:t>class</a:t>
            </a:r>
            <a:r>
              <a:rPr lang="en-GB" sz="1600" dirty="0">
                <a:solidFill>
                  <a:srgbClr val="D4D4D4"/>
                </a:solidFill>
                <a:latin typeface="Menlo" panose="020B0609030804020204" pitchFamily="49" charset="0"/>
              </a:rPr>
              <a:t> </a:t>
            </a:r>
            <a:r>
              <a:rPr lang="en-GB" sz="1600" dirty="0" err="1">
                <a:solidFill>
                  <a:srgbClr val="4EC9B0"/>
                </a:solidFill>
                <a:latin typeface="Menlo" panose="020B0609030804020204" pitchFamily="49" charset="0"/>
              </a:rPr>
              <a:t>MyTest</a:t>
            </a:r>
            <a:r>
              <a:rPr lang="en-GB" sz="1600" dirty="0">
                <a:solidFill>
                  <a:srgbClr val="D4D4D4"/>
                </a:solidFill>
                <a:latin typeface="Menlo" panose="020B0609030804020204" pitchFamily="49" charset="0"/>
              </a:rPr>
              <a:t> {</a:t>
            </a:r>
          </a:p>
          <a:p>
            <a:br>
              <a:rPr lang="en-GB" sz="1600" dirty="0">
                <a:solidFill>
                  <a:srgbClr val="D4D4D4"/>
                </a:solidFill>
                <a:latin typeface="Menlo" panose="020B0609030804020204" pitchFamily="49" charset="0"/>
              </a:rPr>
            </a:br>
            <a:r>
              <a:rPr lang="en-GB" sz="1600" dirty="0">
                <a:solidFill>
                  <a:srgbClr val="D4D4D4"/>
                </a:solidFill>
                <a:latin typeface="Menlo" panose="020B0609030804020204" pitchFamily="49" charset="0"/>
              </a:rPr>
              <a:t>    </a:t>
            </a:r>
            <a:r>
              <a:rPr lang="en-GB" sz="1600" dirty="0">
                <a:solidFill>
                  <a:srgbClr val="6A9955"/>
                </a:solidFill>
                <a:latin typeface="Menlo" panose="020B0609030804020204" pitchFamily="49" charset="0"/>
              </a:rPr>
              <a:t>// Search for </a:t>
            </a:r>
            <a:r>
              <a:rPr lang="en-GB" sz="1600" dirty="0" err="1">
                <a:solidFill>
                  <a:srgbClr val="6A9955"/>
                </a:solidFill>
                <a:latin typeface="Menlo" panose="020B0609030804020204" pitchFamily="49" charset="0"/>
              </a:rPr>
              <a:t>Dockerfile</a:t>
            </a:r>
            <a:r>
              <a:rPr lang="en-GB" sz="1600" dirty="0">
                <a:solidFill>
                  <a:srgbClr val="6A9955"/>
                </a:solidFill>
                <a:latin typeface="Menlo" panose="020B0609030804020204" pitchFamily="49" charset="0"/>
              </a:rPr>
              <a:t>.</a:t>
            </a:r>
            <a:endParaRPr lang="en-GB" sz="1600" dirty="0">
              <a:solidFill>
                <a:srgbClr val="D4D4D4"/>
              </a:solidFill>
              <a:latin typeface="Menlo" panose="020B0609030804020204" pitchFamily="49" charset="0"/>
            </a:endParaRPr>
          </a:p>
          <a:p>
            <a:r>
              <a:rPr lang="en-GB" sz="1600" dirty="0">
                <a:solidFill>
                  <a:srgbClr val="D4D4D4"/>
                </a:solidFill>
                <a:latin typeface="Menlo" panose="020B0609030804020204" pitchFamily="49" charset="0"/>
              </a:rPr>
              <a:t>    </a:t>
            </a:r>
            <a:r>
              <a:rPr lang="en-GB" sz="1600" dirty="0">
                <a:solidFill>
                  <a:srgbClr val="6A9955"/>
                </a:solidFill>
                <a:latin typeface="Menlo" panose="020B0609030804020204" pitchFamily="49" charset="0"/>
              </a:rPr>
              <a:t>// Start app in Container.</a:t>
            </a:r>
            <a:endParaRPr lang="en-GB" sz="1600" dirty="0">
              <a:solidFill>
                <a:srgbClr val="D4D4D4"/>
              </a:solidFill>
              <a:latin typeface="Menlo" panose="020B0609030804020204" pitchFamily="49" charset="0"/>
            </a:endParaRPr>
          </a:p>
          <a:p>
            <a:r>
              <a:rPr lang="en-GB" sz="1600" dirty="0">
                <a:solidFill>
                  <a:srgbClr val="D4D4D4"/>
                </a:solidFill>
                <a:latin typeface="Menlo" panose="020B0609030804020204" pitchFamily="49" charset="0"/>
              </a:rPr>
              <a:t>    </a:t>
            </a:r>
            <a:r>
              <a:rPr lang="en-GB" sz="1600" dirty="0">
                <a:solidFill>
                  <a:srgbClr val="6A9955"/>
                </a:solidFill>
                <a:latin typeface="Menlo" panose="020B0609030804020204" pitchFamily="49" charset="0"/>
              </a:rPr>
              <a:t>// Wait for Container before running tests.</a:t>
            </a:r>
            <a:endParaRPr lang="en-GB" sz="1600" dirty="0">
              <a:solidFill>
                <a:srgbClr val="D4D4D4"/>
              </a:solidFill>
              <a:latin typeface="Menlo" panose="020B0609030804020204" pitchFamily="49" charset="0"/>
            </a:endParaRPr>
          </a:p>
          <a:p>
            <a:r>
              <a:rPr lang="en-GB" sz="1600" dirty="0">
                <a:solidFill>
                  <a:srgbClr val="D4D4D4"/>
                </a:solidFill>
                <a:latin typeface="Menlo" panose="020B0609030804020204" pitchFamily="49" charset="0"/>
              </a:rPr>
              <a:t>    @</a:t>
            </a:r>
            <a:r>
              <a:rPr lang="en-GB" sz="1600" dirty="0">
                <a:solidFill>
                  <a:srgbClr val="4EC9B0"/>
                </a:solidFill>
                <a:latin typeface="Menlo" panose="020B0609030804020204" pitchFamily="49" charset="0"/>
              </a:rPr>
              <a:t>Container</a:t>
            </a:r>
            <a:endParaRPr lang="en-GB" sz="1600" dirty="0">
              <a:solidFill>
                <a:srgbClr val="D4D4D4"/>
              </a:solidFill>
              <a:latin typeface="Menlo" panose="020B0609030804020204" pitchFamily="49" charset="0"/>
            </a:endParaRPr>
          </a:p>
          <a:p>
            <a:r>
              <a:rPr lang="en-GB" sz="1600" dirty="0">
                <a:solidFill>
                  <a:srgbClr val="D4D4D4"/>
                </a:solidFill>
                <a:latin typeface="Menlo" panose="020B0609030804020204" pitchFamily="49" charset="0"/>
              </a:rPr>
              <a:t>    </a:t>
            </a:r>
            <a:r>
              <a:rPr lang="en-GB" sz="1600" dirty="0">
                <a:solidFill>
                  <a:srgbClr val="569CD6"/>
                </a:solidFill>
                <a:latin typeface="Menlo" panose="020B0609030804020204" pitchFamily="49" charset="0"/>
              </a:rPr>
              <a:t>public</a:t>
            </a:r>
            <a:r>
              <a:rPr lang="en-GB" sz="1600" dirty="0">
                <a:solidFill>
                  <a:srgbClr val="D4D4D4"/>
                </a:solidFill>
                <a:latin typeface="Menlo" panose="020B0609030804020204" pitchFamily="49" charset="0"/>
              </a:rPr>
              <a:t> </a:t>
            </a:r>
            <a:r>
              <a:rPr lang="en-GB" sz="1600" dirty="0">
                <a:solidFill>
                  <a:srgbClr val="569CD6"/>
                </a:solidFill>
                <a:latin typeface="Menlo" panose="020B0609030804020204" pitchFamily="49" charset="0"/>
              </a:rPr>
              <a:t>static</a:t>
            </a:r>
            <a:r>
              <a:rPr lang="en-GB" sz="1600" dirty="0">
                <a:solidFill>
                  <a:srgbClr val="D4D4D4"/>
                </a:solidFill>
                <a:latin typeface="Menlo" panose="020B0609030804020204" pitchFamily="49" charset="0"/>
              </a:rPr>
              <a:t> </a:t>
            </a:r>
            <a:r>
              <a:rPr lang="en-GB" sz="1600" dirty="0" err="1">
                <a:solidFill>
                  <a:srgbClr val="4EC9B0"/>
                </a:solidFill>
                <a:latin typeface="Menlo" panose="020B0609030804020204" pitchFamily="49" charset="0"/>
              </a:rPr>
              <a:t>MicroProfileApplication</a:t>
            </a:r>
            <a:r>
              <a:rPr lang="en-GB" sz="1600" dirty="0">
                <a:solidFill>
                  <a:srgbClr val="D4D4D4"/>
                </a:solidFill>
                <a:latin typeface="Menlo" panose="020B0609030804020204" pitchFamily="49" charset="0"/>
              </a:rPr>
              <a:t> app</a:t>
            </a:r>
          </a:p>
          <a:p>
            <a:r>
              <a:rPr lang="en-GB" sz="1600" dirty="0">
                <a:solidFill>
                  <a:srgbClr val="D4D4D4"/>
                </a:solidFill>
                <a:latin typeface="Menlo" panose="020B0609030804020204" pitchFamily="49" charset="0"/>
              </a:rPr>
              <a:t>        = </a:t>
            </a:r>
            <a:r>
              <a:rPr lang="en-GB" sz="1600" dirty="0">
                <a:solidFill>
                  <a:srgbClr val="C586C0"/>
                </a:solidFill>
                <a:latin typeface="Menlo" panose="020B0609030804020204" pitchFamily="49" charset="0"/>
              </a:rPr>
              <a:t>new</a:t>
            </a:r>
            <a:r>
              <a:rPr lang="en-GB" sz="1600" dirty="0">
                <a:solidFill>
                  <a:srgbClr val="D4D4D4"/>
                </a:solidFill>
                <a:latin typeface="Menlo" panose="020B0609030804020204" pitchFamily="49" charset="0"/>
              </a:rPr>
              <a:t> </a:t>
            </a:r>
            <a:r>
              <a:rPr lang="en-GB" sz="1600" dirty="0" err="1">
                <a:solidFill>
                  <a:srgbClr val="DCDCAA"/>
                </a:solidFill>
                <a:latin typeface="Menlo" panose="020B0609030804020204" pitchFamily="49" charset="0"/>
              </a:rPr>
              <a:t>MicroProfileApplication</a:t>
            </a:r>
            <a:r>
              <a:rPr lang="en-GB" sz="1600" dirty="0">
                <a:solidFill>
                  <a:srgbClr val="D4D4D4"/>
                </a:solidFill>
                <a:latin typeface="Menlo" panose="020B0609030804020204" pitchFamily="49" charset="0"/>
              </a:rPr>
              <a:t>()</a:t>
            </a:r>
          </a:p>
          <a:p>
            <a:r>
              <a:rPr lang="en-GB" sz="1600" dirty="0">
                <a:solidFill>
                  <a:srgbClr val="D4D4D4"/>
                </a:solidFill>
                <a:latin typeface="Menlo" panose="020B0609030804020204" pitchFamily="49" charset="0"/>
              </a:rPr>
              <a:t>              .</a:t>
            </a:r>
            <a:r>
              <a:rPr lang="en-GB" sz="1600" dirty="0" err="1">
                <a:solidFill>
                  <a:srgbClr val="DCDCAA"/>
                </a:solidFill>
                <a:latin typeface="Menlo" panose="020B0609030804020204" pitchFamily="49" charset="0"/>
              </a:rPr>
              <a:t>withAppContextRoot</a:t>
            </a:r>
            <a:r>
              <a:rPr lang="en-GB" sz="1600" dirty="0">
                <a:solidFill>
                  <a:srgbClr val="D4D4D4"/>
                </a:solidFill>
                <a:latin typeface="Menlo" panose="020B0609030804020204" pitchFamily="49" charset="0"/>
              </a:rPr>
              <a:t>(</a:t>
            </a:r>
            <a:r>
              <a:rPr lang="en-GB" sz="1600" dirty="0">
                <a:solidFill>
                  <a:srgbClr val="CE9178"/>
                </a:solidFill>
                <a:latin typeface="Menlo" panose="020B0609030804020204" pitchFamily="49" charset="0"/>
              </a:rPr>
              <a:t>"/</a:t>
            </a:r>
            <a:r>
              <a:rPr lang="en-GB" sz="1600" dirty="0" err="1">
                <a:solidFill>
                  <a:srgbClr val="CE9178"/>
                </a:solidFill>
                <a:latin typeface="Menlo" panose="020B0609030804020204" pitchFamily="49" charset="0"/>
              </a:rPr>
              <a:t>myservice</a:t>
            </a:r>
            <a:r>
              <a:rPr lang="en-GB" sz="1600" dirty="0">
                <a:solidFill>
                  <a:srgbClr val="CE9178"/>
                </a:solidFill>
                <a:latin typeface="Menlo" panose="020B0609030804020204" pitchFamily="49" charset="0"/>
              </a:rPr>
              <a:t>"</a:t>
            </a:r>
            <a:r>
              <a:rPr lang="en-GB" sz="1600" dirty="0">
                <a:solidFill>
                  <a:srgbClr val="D4D4D4"/>
                </a:solidFill>
                <a:latin typeface="Menlo" panose="020B0609030804020204" pitchFamily="49" charset="0"/>
              </a:rPr>
              <a:t>);</a:t>
            </a:r>
          </a:p>
          <a:p>
            <a:r>
              <a:rPr lang="en-GB" sz="1600" dirty="0">
                <a:solidFill>
                  <a:srgbClr val="D4D4D4"/>
                </a:solidFill>
                <a:latin typeface="Menlo" panose="020B0609030804020204" pitchFamily="49" charset="0"/>
              </a:rPr>
              <a:t>           </a:t>
            </a:r>
          </a:p>
          <a:p>
            <a:r>
              <a:rPr lang="en-GB" sz="1600" dirty="0">
                <a:solidFill>
                  <a:srgbClr val="D4D4D4"/>
                </a:solidFill>
                <a:latin typeface="Menlo" panose="020B0609030804020204" pitchFamily="49" charset="0"/>
              </a:rPr>
              <a:t>    </a:t>
            </a:r>
            <a:r>
              <a:rPr lang="en-GB" sz="1600" dirty="0">
                <a:solidFill>
                  <a:srgbClr val="6A9955"/>
                </a:solidFill>
                <a:latin typeface="Menlo" panose="020B0609030804020204" pitchFamily="49" charset="0"/>
              </a:rPr>
              <a:t>// Inject JAX-RS REST Client          </a:t>
            </a:r>
            <a:endParaRPr lang="en-GB" sz="1600" dirty="0">
              <a:solidFill>
                <a:srgbClr val="D4D4D4"/>
              </a:solidFill>
              <a:latin typeface="Menlo" panose="020B0609030804020204" pitchFamily="49" charset="0"/>
            </a:endParaRPr>
          </a:p>
          <a:p>
            <a:r>
              <a:rPr lang="en-GB" sz="1600" dirty="0">
                <a:solidFill>
                  <a:srgbClr val="D4D4D4"/>
                </a:solidFill>
                <a:latin typeface="Menlo" panose="020B0609030804020204" pitchFamily="49" charset="0"/>
              </a:rPr>
              <a:t>    @</a:t>
            </a:r>
            <a:r>
              <a:rPr lang="en-GB" sz="1600" dirty="0">
                <a:solidFill>
                  <a:srgbClr val="4EC9B0"/>
                </a:solidFill>
                <a:latin typeface="Menlo" panose="020B0609030804020204" pitchFamily="49" charset="0"/>
              </a:rPr>
              <a:t>Inject</a:t>
            </a:r>
            <a:endParaRPr lang="en-GB" sz="1600" dirty="0">
              <a:solidFill>
                <a:srgbClr val="D4D4D4"/>
              </a:solidFill>
              <a:latin typeface="Menlo" panose="020B0609030804020204" pitchFamily="49" charset="0"/>
            </a:endParaRPr>
          </a:p>
          <a:p>
            <a:r>
              <a:rPr lang="en-GB" sz="1600" dirty="0">
                <a:solidFill>
                  <a:srgbClr val="D4D4D4"/>
                </a:solidFill>
                <a:latin typeface="Menlo" panose="020B0609030804020204" pitchFamily="49" charset="0"/>
              </a:rPr>
              <a:t>    </a:t>
            </a:r>
            <a:r>
              <a:rPr lang="en-GB" sz="1600" dirty="0">
                <a:solidFill>
                  <a:srgbClr val="569CD6"/>
                </a:solidFill>
                <a:latin typeface="Menlo" panose="020B0609030804020204" pitchFamily="49" charset="0"/>
              </a:rPr>
              <a:t>public</a:t>
            </a:r>
            <a:r>
              <a:rPr lang="en-GB" sz="1600" dirty="0">
                <a:solidFill>
                  <a:srgbClr val="D4D4D4"/>
                </a:solidFill>
                <a:latin typeface="Menlo" panose="020B0609030804020204" pitchFamily="49" charset="0"/>
              </a:rPr>
              <a:t> </a:t>
            </a:r>
            <a:r>
              <a:rPr lang="en-GB" sz="1600" dirty="0">
                <a:solidFill>
                  <a:srgbClr val="569CD6"/>
                </a:solidFill>
                <a:latin typeface="Menlo" panose="020B0609030804020204" pitchFamily="49" charset="0"/>
              </a:rPr>
              <a:t>static</a:t>
            </a:r>
            <a:r>
              <a:rPr lang="en-GB" sz="1600" dirty="0">
                <a:solidFill>
                  <a:srgbClr val="D4D4D4"/>
                </a:solidFill>
                <a:latin typeface="Menlo" panose="020B0609030804020204" pitchFamily="49" charset="0"/>
              </a:rPr>
              <a:t> </a:t>
            </a:r>
            <a:r>
              <a:rPr lang="en-GB" sz="1600" dirty="0" err="1">
                <a:solidFill>
                  <a:srgbClr val="4EC9B0"/>
                </a:solidFill>
                <a:latin typeface="Menlo" panose="020B0609030804020204" pitchFamily="49" charset="0"/>
              </a:rPr>
              <a:t>MyService</a:t>
            </a:r>
            <a:r>
              <a:rPr lang="en-GB" sz="1600" dirty="0">
                <a:solidFill>
                  <a:srgbClr val="D4D4D4"/>
                </a:solidFill>
                <a:latin typeface="Menlo" panose="020B0609030804020204" pitchFamily="49" charset="0"/>
              </a:rPr>
              <a:t> </a:t>
            </a:r>
            <a:r>
              <a:rPr lang="en-GB" sz="1600" dirty="0" err="1">
                <a:solidFill>
                  <a:srgbClr val="9CDCFE"/>
                </a:solidFill>
                <a:latin typeface="Menlo" panose="020B0609030804020204" pitchFamily="49" charset="0"/>
              </a:rPr>
              <a:t>mySvc</a:t>
            </a:r>
            <a:r>
              <a:rPr lang="en-GB" sz="1600" dirty="0">
                <a:solidFill>
                  <a:srgbClr val="D4D4D4"/>
                </a:solidFill>
                <a:latin typeface="Menlo" panose="020B0609030804020204" pitchFamily="49" charset="0"/>
              </a:rPr>
              <a:t>;</a:t>
            </a:r>
          </a:p>
          <a:p>
            <a:r>
              <a:rPr lang="en-GB" sz="1600" dirty="0">
                <a:solidFill>
                  <a:srgbClr val="D4D4D4"/>
                </a:solidFill>
                <a:latin typeface="Menlo" panose="020B0609030804020204" pitchFamily="49" charset="0"/>
              </a:rPr>
              <a:t>    </a:t>
            </a:r>
          </a:p>
          <a:p>
            <a:r>
              <a:rPr lang="en-GB" sz="1600" dirty="0">
                <a:solidFill>
                  <a:srgbClr val="D4D4D4"/>
                </a:solidFill>
                <a:latin typeface="Menlo" panose="020B0609030804020204" pitchFamily="49" charset="0"/>
              </a:rPr>
              <a:t>    </a:t>
            </a:r>
            <a:r>
              <a:rPr lang="en-GB" sz="1600" dirty="0">
                <a:solidFill>
                  <a:srgbClr val="6A9955"/>
                </a:solidFill>
                <a:latin typeface="Menlo" panose="020B0609030804020204" pitchFamily="49" charset="0"/>
              </a:rPr>
              <a:t>// A test method like any other</a:t>
            </a:r>
            <a:endParaRPr lang="en-GB" sz="1600" dirty="0">
              <a:solidFill>
                <a:srgbClr val="D4D4D4"/>
              </a:solidFill>
              <a:latin typeface="Menlo" panose="020B0609030804020204" pitchFamily="49" charset="0"/>
            </a:endParaRPr>
          </a:p>
          <a:p>
            <a:r>
              <a:rPr lang="en-GB" sz="1600" dirty="0">
                <a:solidFill>
                  <a:srgbClr val="D4D4D4"/>
                </a:solidFill>
                <a:latin typeface="Menlo" panose="020B0609030804020204" pitchFamily="49" charset="0"/>
              </a:rPr>
              <a:t>    @</a:t>
            </a:r>
            <a:r>
              <a:rPr lang="en-GB" sz="1600" dirty="0">
                <a:solidFill>
                  <a:srgbClr val="4EC9B0"/>
                </a:solidFill>
                <a:latin typeface="Menlo" panose="020B0609030804020204" pitchFamily="49" charset="0"/>
              </a:rPr>
              <a:t>Test</a:t>
            </a:r>
            <a:endParaRPr lang="en-GB" sz="1600" dirty="0">
              <a:solidFill>
                <a:srgbClr val="D4D4D4"/>
              </a:solidFill>
              <a:latin typeface="Menlo" panose="020B0609030804020204" pitchFamily="49" charset="0"/>
            </a:endParaRPr>
          </a:p>
          <a:p>
            <a:r>
              <a:rPr lang="en-GB" sz="1600" dirty="0">
                <a:solidFill>
                  <a:srgbClr val="D4D4D4"/>
                </a:solidFill>
                <a:latin typeface="Menlo" panose="020B0609030804020204" pitchFamily="49" charset="0"/>
              </a:rPr>
              <a:t>    </a:t>
            </a:r>
            <a:r>
              <a:rPr lang="en-GB" sz="1600" dirty="0">
                <a:solidFill>
                  <a:srgbClr val="569CD6"/>
                </a:solidFill>
                <a:latin typeface="Menlo" panose="020B0609030804020204" pitchFamily="49" charset="0"/>
              </a:rPr>
              <a:t>public</a:t>
            </a:r>
            <a:r>
              <a:rPr lang="en-GB" sz="1600" dirty="0">
                <a:solidFill>
                  <a:srgbClr val="D4D4D4"/>
                </a:solidFill>
                <a:latin typeface="Menlo" panose="020B0609030804020204" pitchFamily="49" charset="0"/>
              </a:rPr>
              <a:t> </a:t>
            </a:r>
            <a:r>
              <a:rPr lang="en-GB" sz="1600" dirty="0">
                <a:solidFill>
                  <a:srgbClr val="4EC9B0"/>
                </a:solidFill>
                <a:latin typeface="Menlo" panose="020B0609030804020204" pitchFamily="49" charset="0"/>
              </a:rPr>
              <a:t>void</a:t>
            </a:r>
            <a:r>
              <a:rPr lang="en-GB" sz="1600" dirty="0">
                <a:solidFill>
                  <a:srgbClr val="D4D4D4"/>
                </a:solidFill>
                <a:latin typeface="Menlo" panose="020B0609030804020204" pitchFamily="49" charset="0"/>
              </a:rPr>
              <a:t> </a:t>
            </a:r>
            <a:r>
              <a:rPr lang="en-GB" sz="1600" dirty="0" err="1">
                <a:solidFill>
                  <a:srgbClr val="DCDCAA"/>
                </a:solidFill>
                <a:latin typeface="Menlo" panose="020B0609030804020204" pitchFamily="49" charset="0"/>
              </a:rPr>
              <a:t>testMyService</a:t>
            </a:r>
            <a:r>
              <a:rPr lang="en-GB" sz="1600" dirty="0">
                <a:solidFill>
                  <a:srgbClr val="D4D4D4"/>
                </a:solidFill>
                <a:latin typeface="Menlo" panose="020B0609030804020204" pitchFamily="49" charset="0"/>
              </a:rPr>
              <a:t>() {</a:t>
            </a:r>
          </a:p>
          <a:p>
            <a:r>
              <a:rPr lang="en-GB" sz="1600" dirty="0">
                <a:solidFill>
                  <a:srgbClr val="D4D4D4"/>
                </a:solidFill>
                <a:latin typeface="Menlo" panose="020B0609030804020204" pitchFamily="49" charset="0"/>
              </a:rPr>
              <a:t>        ...</a:t>
            </a:r>
          </a:p>
          <a:p>
            <a:r>
              <a:rPr lang="en-GB" sz="1600" dirty="0">
                <a:solidFill>
                  <a:srgbClr val="D4D4D4"/>
                </a:solidFill>
                <a:latin typeface="Menlo" panose="020B0609030804020204" pitchFamily="49" charset="0"/>
              </a:rPr>
              <a:t>    }</a:t>
            </a:r>
          </a:p>
          <a:p>
            <a:r>
              <a:rPr lang="en-GB" sz="1600" dirty="0">
                <a:solidFill>
                  <a:srgbClr val="D4D4D4"/>
                </a:solidFill>
                <a:latin typeface="Menlo" panose="020B0609030804020204" pitchFamily="49" charset="0"/>
              </a:rPr>
              <a:t>}</a:t>
            </a:r>
            <a:endParaRPr lang="en-GB" sz="1600"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11342984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Support Licensing</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r>
              <a:rPr lang="en-US" dirty="0"/>
              <a:t>Module 9</a:t>
            </a:r>
          </a:p>
        </p:txBody>
      </p:sp>
    </p:spTree>
    <p:extLst>
      <p:ext uri="{BB962C8B-B14F-4D97-AF65-F5344CB8AC3E}">
        <p14:creationId xmlns:p14="http://schemas.microsoft.com/office/powerpoint/2010/main" val="941283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Brief History</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49711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26991-29FD-7045-AF3E-F87AB28002C3}"/>
              </a:ext>
            </a:extLst>
          </p:cNvPr>
          <p:cNvSpPr>
            <a:spLocks noGrp="1"/>
          </p:cNvSpPr>
          <p:nvPr>
            <p:ph type="title"/>
          </p:nvPr>
        </p:nvSpPr>
        <p:spPr/>
        <p:txBody>
          <a:bodyPr/>
          <a:lstStyle/>
          <a:p>
            <a:r>
              <a:rPr lang="en-US" dirty="0"/>
              <a:t>Buy WebSphere Liberty</a:t>
            </a:r>
          </a:p>
        </p:txBody>
      </p:sp>
      <p:pic>
        <p:nvPicPr>
          <p:cNvPr id="1032" name="Picture 8" descr="https://raw.github.ibm.com/was-liberty/icons/master/liberty/liberty-was-lp-500.png?token=AAAwyDbSpL-2lVbPcIO3pW4HL6PRBEQtks5cWepXwA%3D%3D">
            <a:extLst>
              <a:ext uri="{FF2B5EF4-FFF2-40B4-BE49-F238E27FC236}">
                <a16:creationId xmlns:a16="http://schemas.microsoft.com/office/drawing/2014/main" id="{87503966-1B69-644C-AE24-8423013EA8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8946" y="3420550"/>
            <a:ext cx="1081583" cy="10815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dl.boxcloud.com/api/2.0/internal_files/215163524451/versions/227388274275/representations/png_paged_2048x2048/content/1.png?access_token=1!3f0nnF3DvrIj6-LCOibXF3c8u4MbOcpD49laY45_Khytuldf7e0tVIccRGEOG105QXQEAfMnCHnFxGcJbjvfqyXHaPKDrkQrC1e7-oH4NWdJTgIAG4NAWEybVzkaAk9PwVk56Yid4nx6GU_DNm3BCoQvGiBGdZH1X78ln9Io1r6ysrArbq8zqdoJrc2976ERQcI_pqGv_9PNXgBDkLyzkEmYW1Ced_0F982tiFmXMOHhOWrOwdQuzxS9BNvVkaZJ01SDxJtEDQFbs_IvTynYEnogeJkidNrBF_x0KhFq6Ir14cN2RvYq0psWLaji-ejXSE2f8cXje10dDueTHH2KLCt19HfKsi8oQhlgDAdU2qS5wPOFjoeP2w5TRyjldnJqoKITtsWovWWySGER3iDQqjoLvInhhB9vTIJfR7rgnbSRXuFWYk9wxQ22WhyBnMImD9fX7YA_pt9t1cnoELyGCLeLNxhfGUn49HB9dN4s9K80diw34PVrM_WmJme1PSD8hAiIBR57CPMV3swmyWFtfzZxh6n3LvZlXvKdgUktMl6Pbkkm_C_5Cnj22KDC01rK&amp;box_client_name=box-content-preview&amp;box_client_version=1.61.0">
            <a:extLst>
              <a:ext uri="{FF2B5EF4-FFF2-40B4-BE49-F238E27FC236}">
                <a16:creationId xmlns:a16="http://schemas.microsoft.com/office/drawing/2014/main" id="{D1425A0A-376A-B342-9310-C478E2C61C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806" y="3361701"/>
            <a:ext cx="1481836" cy="10815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EE6D4AB-751F-0A4E-9467-0EB328417F13}"/>
              </a:ext>
            </a:extLst>
          </p:cNvPr>
          <p:cNvSpPr txBox="1"/>
          <p:nvPr/>
        </p:nvSpPr>
        <p:spPr>
          <a:xfrm>
            <a:off x="5459101" y="3619103"/>
            <a:ext cx="2121543" cy="584775"/>
          </a:xfrm>
          <a:prstGeom prst="rect">
            <a:avLst/>
          </a:prstGeom>
          <a:noFill/>
        </p:spPr>
        <p:txBody>
          <a:bodyPr wrap="none" rtlCol="0">
            <a:spAutoFit/>
          </a:bodyPr>
          <a:lstStyle/>
          <a:p>
            <a:r>
              <a:rPr lang="en-US" sz="3200" dirty="0"/>
              <a:t>WebSphere</a:t>
            </a:r>
          </a:p>
        </p:txBody>
      </p:sp>
      <p:sp>
        <p:nvSpPr>
          <p:cNvPr id="10" name="TextBox 9">
            <a:extLst>
              <a:ext uri="{FF2B5EF4-FFF2-40B4-BE49-F238E27FC236}">
                <a16:creationId xmlns:a16="http://schemas.microsoft.com/office/drawing/2014/main" id="{3B01B607-67B3-9048-9F63-0F57A95000D3}"/>
              </a:ext>
            </a:extLst>
          </p:cNvPr>
          <p:cNvSpPr txBox="1"/>
          <p:nvPr/>
        </p:nvSpPr>
        <p:spPr>
          <a:xfrm>
            <a:off x="5417379" y="5021129"/>
            <a:ext cx="2208682" cy="584775"/>
          </a:xfrm>
          <a:prstGeom prst="rect">
            <a:avLst/>
          </a:prstGeom>
          <a:noFill/>
        </p:spPr>
        <p:txBody>
          <a:bodyPr wrap="none" rtlCol="0">
            <a:spAutoFit/>
          </a:bodyPr>
          <a:lstStyle/>
          <a:p>
            <a:r>
              <a:rPr lang="en-US" sz="3200" dirty="0"/>
              <a:t>Liberty Core</a:t>
            </a:r>
          </a:p>
        </p:txBody>
      </p:sp>
      <p:sp>
        <p:nvSpPr>
          <p:cNvPr id="11" name="TextBox 10">
            <a:extLst>
              <a:ext uri="{FF2B5EF4-FFF2-40B4-BE49-F238E27FC236}">
                <a16:creationId xmlns:a16="http://schemas.microsoft.com/office/drawing/2014/main" id="{5CBA1534-2525-9641-B5BC-3288CAB1594B}"/>
              </a:ext>
            </a:extLst>
          </p:cNvPr>
          <p:cNvSpPr txBox="1"/>
          <p:nvPr/>
        </p:nvSpPr>
        <p:spPr>
          <a:xfrm>
            <a:off x="5459100" y="2217078"/>
            <a:ext cx="2732286" cy="584775"/>
          </a:xfrm>
          <a:prstGeom prst="rect">
            <a:avLst/>
          </a:prstGeom>
          <a:noFill/>
        </p:spPr>
        <p:txBody>
          <a:bodyPr wrap="none" rtlCol="0">
            <a:spAutoFit/>
          </a:bodyPr>
          <a:lstStyle/>
          <a:p>
            <a:r>
              <a:rPr lang="en-US" sz="3200" dirty="0"/>
              <a:t>WebSphere ND</a:t>
            </a:r>
          </a:p>
        </p:txBody>
      </p:sp>
      <p:sp>
        <p:nvSpPr>
          <p:cNvPr id="12" name="Chevron 11">
            <a:extLst>
              <a:ext uri="{FF2B5EF4-FFF2-40B4-BE49-F238E27FC236}">
                <a16:creationId xmlns:a16="http://schemas.microsoft.com/office/drawing/2014/main" id="{30F14A03-CBD6-F043-88DC-444319E78987}"/>
              </a:ext>
            </a:extLst>
          </p:cNvPr>
          <p:cNvSpPr/>
          <p:nvPr/>
        </p:nvSpPr>
        <p:spPr>
          <a:xfrm>
            <a:off x="2431861" y="3619104"/>
            <a:ext cx="764275" cy="615553"/>
          </a:xfrm>
          <a:prstGeom prst="chevron">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14" name="Double Brace 13">
            <a:extLst>
              <a:ext uri="{FF2B5EF4-FFF2-40B4-BE49-F238E27FC236}">
                <a16:creationId xmlns:a16="http://schemas.microsoft.com/office/drawing/2014/main" id="{F7D175BC-10F7-E341-A3B6-5A6E90B2D46F}"/>
              </a:ext>
            </a:extLst>
          </p:cNvPr>
          <p:cNvSpPr/>
          <p:nvPr/>
        </p:nvSpPr>
        <p:spPr>
          <a:xfrm>
            <a:off x="4883339" y="2217078"/>
            <a:ext cx="3887623" cy="3419604"/>
          </a:xfrm>
          <a:prstGeom prst="bracePair">
            <a:avLst/>
          </a:prstGeom>
          <a:ln w="508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grpSp>
        <p:nvGrpSpPr>
          <p:cNvPr id="21" name="Group 20">
            <a:extLst>
              <a:ext uri="{FF2B5EF4-FFF2-40B4-BE49-F238E27FC236}">
                <a16:creationId xmlns:a16="http://schemas.microsoft.com/office/drawing/2014/main" id="{9D2B84AE-4B17-344A-93FE-DEFDD677447C}"/>
              </a:ext>
            </a:extLst>
          </p:cNvPr>
          <p:cNvGrpSpPr/>
          <p:nvPr/>
        </p:nvGrpSpPr>
        <p:grpSpPr>
          <a:xfrm>
            <a:off x="9924809" y="2264454"/>
            <a:ext cx="1377300" cy="3279895"/>
            <a:chOff x="7570243" y="1698340"/>
            <a:chExt cx="1032975" cy="2459921"/>
          </a:xfrm>
        </p:grpSpPr>
        <p:sp>
          <p:nvSpPr>
            <p:cNvPr id="17" name="TextBox 16">
              <a:extLst>
                <a:ext uri="{FF2B5EF4-FFF2-40B4-BE49-F238E27FC236}">
                  <a16:creationId xmlns:a16="http://schemas.microsoft.com/office/drawing/2014/main" id="{3D255097-F250-0247-8322-0C4D0151BD5F}"/>
                </a:ext>
              </a:extLst>
            </p:cNvPr>
            <p:cNvSpPr txBox="1"/>
            <p:nvPr/>
          </p:nvSpPr>
          <p:spPr>
            <a:xfrm>
              <a:off x="7570243" y="1698340"/>
              <a:ext cx="858649" cy="346249"/>
            </a:xfrm>
            <a:prstGeom prst="rect">
              <a:avLst/>
            </a:prstGeom>
            <a:noFill/>
          </p:spPr>
          <p:txBody>
            <a:bodyPr wrap="none" rtlCol="0">
              <a:spAutoFit/>
            </a:bodyPr>
            <a:lstStyle/>
            <a:p>
              <a:r>
                <a:rPr lang="en-US" sz="2400" dirty="0"/>
                <a:t>US$341</a:t>
              </a:r>
            </a:p>
          </p:txBody>
        </p:sp>
        <p:sp>
          <p:nvSpPr>
            <p:cNvPr id="18" name="TextBox 17">
              <a:extLst>
                <a:ext uri="{FF2B5EF4-FFF2-40B4-BE49-F238E27FC236}">
                  <a16:creationId xmlns:a16="http://schemas.microsoft.com/office/drawing/2014/main" id="{246AFC2E-723B-F045-9662-E49874359248}"/>
                </a:ext>
              </a:extLst>
            </p:cNvPr>
            <p:cNvSpPr txBox="1"/>
            <p:nvPr/>
          </p:nvSpPr>
          <p:spPr>
            <a:xfrm>
              <a:off x="7570243" y="2755176"/>
              <a:ext cx="1032975" cy="346249"/>
            </a:xfrm>
            <a:prstGeom prst="rect">
              <a:avLst/>
            </a:prstGeom>
            <a:noFill/>
          </p:spPr>
          <p:txBody>
            <a:bodyPr wrap="none" rtlCol="0">
              <a:spAutoFit/>
            </a:bodyPr>
            <a:lstStyle/>
            <a:p>
              <a:r>
                <a:rPr lang="en-US" sz="2400" dirty="0"/>
                <a:t>US$91.20</a:t>
              </a:r>
            </a:p>
          </p:txBody>
        </p:sp>
        <p:sp>
          <p:nvSpPr>
            <p:cNvPr id="20" name="TextBox 19">
              <a:extLst>
                <a:ext uri="{FF2B5EF4-FFF2-40B4-BE49-F238E27FC236}">
                  <a16:creationId xmlns:a16="http://schemas.microsoft.com/office/drawing/2014/main" id="{CAB2DE77-0F17-554F-B477-1B45000BE51B}"/>
                </a:ext>
              </a:extLst>
            </p:cNvPr>
            <p:cNvSpPr txBox="1"/>
            <p:nvPr/>
          </p:nvSpPr>
          <p:spPr>
            <a:xfrm>
              <a:off x="7570243" y="3812012"/>
              <a:ext cx="742030" cy="346249"/>
            </a:xfrm>
            <a:prstGeom prst="rect">
              <a:avLst/>
            </a:prstGeom>
            <a:noFill/>
          </p:spPr>
          <p:txBody>
            <a:bodyPr wrap="none" rtlCol="0">
              <a:spAutoFit/>
            </a:bodyPr>
            <a:lstStyle/>
            <a:p>
              <a:r>
                <a:rPr lang="en-US" sz="2400" dirty="0"/>
                <a:t>US$45</a:t>
              </a:r>
            </a:p>
          </p:txBody>
        </p:sp>
      </p:grpSp>
      <p:sp>
        <p:nvSpPr>
          <p:cNvPr id="15" name="TextBox 14">
            <a:extLst>
              <a:ext uri="{FF2B5EF4-FFF2-40B4-BE49-F238E27FC236}">
                <a16:creationId xmlns:a16="http://schemas.microsoft.com/office/drawing/2014/main" id="{09124202-B15D-C940-87EF-C5CE1E1AED4F}"/>
              </a:ext>
            </a:extLst>
          </p:cNvPr>
          <p:cNvSpPr txBox="1"/>
          <p:nvPr/>
        </p:nvSpPr>
        <p:spPr>
          <a:xfrm>
            <a:off x="9665122" y="1375209"/>
            <a:ext cx="1877758" cy="830997"/>
          </a:xfrm>
          <a:prstGeom prst="rect">
            <a:avLst/>
          </a:prstGeom>
          <a:noFill/>
        </p:spPr>
        <p:txBody>
          <a:bodyPr wrap="none" rtlCol="0">
            <a:spAutoFit/>
          </a:bodyPr>
          <a:lstStyle/>
          <a:p>
            <a:r>
              <a:rPr lang="en-US" sz="2400" dirty="0"/>
              <a:t>Monthly VPC </a:t>
            </a:r>
            <a:br>
              <a:rPr lang="en-US" sz="2400" dirty="0"/>
            </a:br>
            <a:r>
              <a:rPr lang="en-US" sz="2400" dirty="0"/>
              <a:t>(List Price)</a:t>
            </a:r>
          </a:p>
        </p:txBody>
      </p:sp>
      <p:sp>
        <p:nvSpPr>
          <p:cNvPr id="3" name="TextBox 2">
            <a:extLst>
              <a:ext uri="{FF2B5EF4-FFF2-40B4-BE49-F238E27FC236}">
                <a16:creationId xmlns:a16="http://schemas.microsoft.com/office/drawing/2014/main" id="{1A84BC81-330A-0B47-8CB8-65CFA2DB351D}"/>
              </a:ext>
            </a:extLst>
          </p:cNvPr>
          <p:cNvSpPr txBox="1"/>
          <p:nvPr/>
        </p:nvSpPr>
        <p:spPr>
          <a:xfrm>
            <a:off x="609600" y="6236093"/>
            <a:ext cx="6798365" cy="369332"/>
          </a:xfrm>
          <a:prstGeom prst="rect">
            <a:avLst/>
          </a:prstGeom>
          <a:noFill/>
        </p:spPr>
        <p:txBody>
          <a:bodyPr wrap="square" rtlCol="0">
            <a:spAutoFit/>
          </a:bodyPr>
          <a:lstStyle/>
          <a:p>
            <a:r>
              <a:rPr lang="en-US" dirty="0">
                <a:hlinkClick r:id="rId4"/>
              </a:rPr>
              <a:t>https://www.ibm.com/cloud/websphere-application-server/pricing</a:t>
            </a:r>
            <a:endParaRPr lang="en-US" dirty="0"/>
          </a:p>
        </p:txBody>
      </p:sp>
    </p:spTree>
    <p:extLst>
      <p:ext uri="{BB962C8B-B14F-4D97-AF65-F5344CB8AC3E}">
        <p14:creationId xmlns:p14="http://schemas.microsoft.com/office/powerpoint/2010/main" val="27771818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6D9A57B8-7853-3043-9BC0-E651E319D94B}"/>
              </a:ext>
            </a:extLst>
          </p:cNvPr>
          <p:cNvPicPr>
            <a:picLocks noChangeAspect="1"/>
          </p:cNvPicPr>
          <p:nvPr/>
        </p:nvPicPr>
        <p:blipFill>
          <a:blip r:embed="rId2"/>
          <a:stretch>
            <a:fillRect/>
          </a:stretch>
        </p:blipFill>
        <p:spPr>
          <a:xfrm>
            <a:off x="0" y="846139"/>
            <a:ext cx="12192000" cy="5845342"/>
          </a:xfrm>
          <a:prstGeom prst="rect">
            <a:avLst/>
          </a:prstGeom>
        </p:spPr>
      </p:pic>
      <p:sp>
        <p:nvSpPr>
          <p:cNvPr id="6" name="Title 5">
            <a:extLst>
              <a:ext uri="{FF2B5EF4-FFF2-40B4-BE49-F238E27FC236}">
                <a16:creationId xmlns:a16="http://schemas.microsoft.com/office/drawing/2014/main" id="{718C879F-04F7-7E41-AFC5-097B1B82110D}"/>
              </a:ext>
            </a:extLst>
          </p:cNvPr>
          <p:cNvSpPr>
            <a:spLocks noGrp="1"/>
          </p:cNvSpPr>
          <p:nvPr>
            <p:ph type="title"/>
          </p:nvPr>
        </p:nvSpPr>
        <p:spPr/>
        <p:txBody>
          <a:bodyPr/>
          <a:lstStyle/>
          <a:p>
            <a:r>
              <a:rPr lang="en-US" dirty="0"/>
              <a:t>Licensing Options</a:t>
            </a:r>
          </a:p>
        </p:txBody>
      </p:sp>
    </p:spTree>
    <p:extLst>
      <p:ext uri="{BB962C8B-B14F-4D97-AF65-F5344CB8AC3E}">
        <p14:creationId xmlns:p14="http://schemas.microsoft.com/office/powerpoint/2010/main" val="34648551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Wrap-up</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679187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F7B13-F57B-B541-B474-3D90934045FA}"/>
              </a:ext>
            </a:extLst>
          </p:cNvPr>
          <p:cNvSpPr>
            <a:spLocks noGrp="1"/>
          </p:cNvSpPr>
          <p:nvPr>
            <p:ph type="title"/>
          </p:nvPr>
        </p:nvSpPr>
        <p:spPr/>
        <p:txBody>
          <a:bodyPr/>
          <a:lstStyle/>
          <a:p>
            <a:r>
              <a:rPr lang="en-US" dirty="0" err="1"/>
              <a:t>Mastersclass</a:t>
            </a:r>
            <a:r>
              <a:rPr lang="en-US" dirty="0"/>
              <a:t> hands-on content</a:t>
            </a:r>
          </a:p>
        </p:txBody>
      </p:sp>
      <p:sp>
        <p:nvSpPr>
          <p:cNvPr id="3" name="Content Placeholder 2">
            <a:extLst>
              <a:ext uri="{FF2B5EF4-FFF2-40B4-BE49-F238E27FC236}">
                <a16:creationId xmlns:a16="http://schemas.microsoft.com/office/drawing/2014/main" id="{9A881480-595A-214A-9B19-A261C84A6C2C}"/>
              </a:ext>
            </a:extLst>
          </p:cNvPr>
          <p:cNvSpPr>
            <a:spLocks noGrp="1"/>
          </p:cNvSpPr>
          <p:nvPr>
            <p:ph idx="1"/>
          </p:nvPr>
        </p:nvSpPr>
        <p:spPr/>
        <p:txBody>
          <a:bodyPr>
            <a:normAutofit fontScale="70000" lnSpcReduction="20000"/>
          </a:bodyPr>
          <a:lstStyle/>
          <a:p>
            <a:r>
              <a:rPr lang="en-US" dirty="0">
                <a:hlinkClick r:id="rId3"/>
              </a:rPr>
              <a:t>Open Liberty </a:t>
            </a:r>
            <a:r>
              <a:rPr lang="en-US" dirty="0">
                <a:hlinkClick r:id="rId4"/>
              </a:rPr>
              <a:t>Masterclass</a:t>
            </a:r>
            <a:endParaRPr lang="en-US" dirty="0"/>
          </a:p>
          <a:p>
            <a:pPr lvl="1"/>
            <a:r>
              <a:rPr lang="en-US" dirty="0">
                <a:hlinkClick r:id="rId5"/>
              </a:rPr>
              <a:t>Table of Contents</a:t>
            </a:r>
            <a:endParaRPr lang="en-US" dirty="0"/>
          </a:p>
          <a:p>
            <a:pPr lvl="1"/>
            <a:r>
              <a:rPr lang="en-US" dirty="0">
                <a:hlinkClick r:id="rId6"/>
              </a:rPr>
              <a:t>Before you </a:t>
            </a:r>
            <a:r>
              <a:rPr lang="en-US" dirty="0">
                <a:hlinkClick r:id="rId7"/>
              </a:rPr>
              <a:t>begin</a:t>
            </a:r>
            <a:endParaRPr lang="en-US" dirty="0"/>
          </a:p>
          <a:p>
            <a:pPr lvl="2"/>
            <a:r>
              <a:rPr lang="en-US" dirty="0">
                <a:hlinkClick r:id="rId8"/>
              </a:rPr>
              <a:t>Install Pre-requisites</a:t>
            </a:r>
            <a:endParaRPr lang="en-US" dirty="0"/>
          </a:p>
          <a:p>
            <a:pPr lvl="2"/>
            <a:r>
              <a:rPr lang="en-US" dirty="0">
                <a:hlinkClick r:id="rId9"/>
              </a:rPr>
              <a:t>Prime Maven and Docker Caches</a:t>
            </a:r>
            <a:endParaRPr lang="en-US" dirty="0"/>
          </a:p>
          <a:p>
            <a:pPr lvl="1"/>
            <a:r>
              <a:rPr lang="en-US" dirty="0">
                <a:hlinkClick r:id="rId10"/>
              </a:rPr>
              <a:t>The </a:t>
            </a:r>
            <a:r>
              <a:rPr lang="en-US" dirty="0">
                <a:hlinkClick r:id="rId11"/>
              </a:rPr>
              <a:t>Application</a:t>
            </a:r>
            <a:endParaRPr lang="en-US" dirty="0"/>
          </a:p>
          <a:p>
            <a:pPr lvl="1"/>
            <a:r>
              <a:rPr lang="en-US" dirty="0">
                <a:hlinkClick r:id="rId12"/>
              </a:rPr>
              <a:t>Module 1: </a:t>
            </a:r>
            <a:r>
              <a:rPr lang="en-US" dirty="0">
                <a:hlinkClick r:id="rId13"/>
              </a:rPr>
              <a:t>Build</a:t>
            </a:r>
            <a:endParaRPr lang="en-US" dirty="0"/>
          </a:p>
          <a:p>
            <a:pPr lvl="1"/>
            <a:r>
              <a:rPr lang="en-US" dirty="0">
                <a:hlinkClick r:id="rId14"/>
              </a:rPr>
              <a:t>Module 2: Dev </a:t>
            </a:r>
            <a:r>
              <a:rPr lang="en-US" dirty="0">
                <a:hlinkClick r:id="rId15"/>
              </a:rPr>
              <a:t>Mode</a:t>
            </a:r>
            <a:endParaRPr lang="en-US" dirty="0"/>
          </a:p>
          <a:p>
            <a:pPr lvl="1"/>
            <a:r>
              <a:rPr lang="en-US" dirty="0">
                <a:hlinkClick r:id="rId16"/>
              </a:rPr>
              <a:t>Module 3: Application </a:t>
            </a:r>
            <a:r>
              <a:rPr lang="en-US" dirty="0">
                <a:hlinkClick r:id="rId17"/>
              </a:rPr>
              <a:t>APIs</a:t>
            </a:r>
            <a:endParaRPr lang="en-US" dirty="0"/>
          </a:p>
          <a:p>
            <a:pPr lvl="1"/>
            <a:r>
              <a:rPr lang="en-US" dirty="0">
                <a:hlinkClick r:id="rId18"/>
              </a:rPr>
              <a:t>Module 4: Server </a:t>
            </a:r>
            <a:r>
              <a:rPr lang="en-US" dirty="0">
                <a:hlinkClick r:id="rId19"/>
              </a:rPr>
              <a:t>Configuration</a:t>
            </a:r>
            <a:endParaRPr lang="en-US" dirty="0"/>
          </a:p>
          <a:p>
            <a:pPr lvl="1"/>
            <a:r>
              <a:rPr lang="en-US" dirty="0">
                <a:hlinkClick r:id="rId20"/>
              </a:rPr>
              <a:t>Module 5: Externalizing Configuration</a:t>
            </a:r>
            <a:endParaRPr lang="en-US" dirty="0"/>
          </a:p>
          <a:p>
            <a:pPr lvl="1"/>
            <a:r>
              <a:rPr lang="en-US" dirty="0">
                <a:hlinkClick r:id="rId21"/>
              </a:rPr>
              <a:t>Module 6: Integration Testing</a:t>
            </a:r>
            <a:endParaRPr lang="en-US" dirty="0"/>
          </a:p>
          <a:p>
            <a:pPr lvl="1"/>
            <a:r>
              <a:rPr lang="en-US" dirty="0">
                <a:hlinkClick r:id="rId22"/>
              </a:rPr>
              <a:t>Module 7: </a:t>
            </a:r>
            <a:r>
              <a:rPr lang="en-US" dirty="0">
                <a:hlinkClick r:id="rId23"/>
              </a:rPr>
              <a:t>Docker</a:t>
            </a:r>
            <a:endParaRPr lang="en-US" dirty="0"/>
          </a:p>
          <a:p>
            <a:pPr lvl="2"/>
            <a:r>
              <a:rPr lang="en-US" dirty="0">
                <a:hlinkClick r:id="rId24"/>
              </a:rPr>
              <a:t>Overriding Dev Server Configuration</a:t>
            </a:r>
            <a:endParaRPr lang="en-US" dirty="0"/>
          </a:p>
          <a:p>
            <a:pPr lvl="1"/>
            <a:r>
              <a:rPr lang="en-US" dirty="0">
                <a:hlinkClick r:id="rId25"/>
              </a:rPr>
              <a:t>Module 8: Support Licensing</a:t>
            </a:r>
            <a:endParaRPr lang="en-US" dirty="0"/>
          </a:p>
          <a:p>
            <a:pPr lvl="1"/>
            <a:r>
              <a:rPr lang="en-US" dirty="0">
                <a:hlinkClick r:id="rId26"/>
              </a:rPr>
              <a:t>Conclusion</a:t>
            </a:r>
            <a:endParaRPr lang="en-US" dirty="0"/>
          </a:p>
          <a:p>
            <a:endParaRPr lang="en-US" dirty="0"/>
          </a:p>
        </p:txBody>
      </p:sp>
    </p:spTree>
    <p:extLst>
      <p:ext uri="{BB962C8B-B14F-4D97-AF65-F5344CB8AC3E}">
        <p14:creationId xmlns:p14="http://schemas.microsoft.com/office/powerpoint/2010/main" val="33939547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14E5E1-BC34-294D-940B-269A4CE2343D}"/>
              </a:ext>
            </a:extLst>
          </p:cNvPr>
          <p:cNvPicPr>
            <a:picLocks noChangeAspect="1"/>
          </p:cNvPicPr>
          <p:nvPr/>
        </p:nvPicPr>
        <p:blipFill>
          <a:blip r:embed="rId3"/>
          <a:stretch>
            <a:fillRect/>
          </a:stretch>
        </p:blipFill>
        <p:spPr>
          <a:xfrm>
            <a:off x="0" y="60960"/>
            <a:ext cx="12192000" cy="274320"/>
          </a:xfrm>
          <a:prstGeom prst="rect">
            <a:avLst/>
          </a:prstGeom>
        </p:spPr>
      </p:pic>
      <p:sp>
        <p:nvSpPr>
          <p:cNvPr id="5" name="Rectangle 4">
            <a:extLst>
              <a:ext uri="{FF2B5EF4-FFF2-40B4-BE49-F238E27FC236}">
                <a16:creationId xmlns:a16="http://schemas.microsoft.com/office/drawing/2014/main" id="{BC43D94A-BCD1-7040-8D2C-FF08272CED35}"/>
              </a:ext>
            </a:extLst>
          </p:cNvPr>
          <p:cNvSpPr/>
          <p:nvPr/>
        </p:nvSpPr>
        <p:spPr>
          <a:xfrm>
            <a:off x="8997950" y="114300"/>
            <a:ext cx="2651125" cy="17462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A797BA58-CD84-674F-BAB6-84A08516048A}"/>
              </a:ext>
            </a:extLst>
          </p:cNvPr>
          <p:cNvCxnSpPr/>
          <p:nvPr/>
        </p:nvCxnSpPr>
        <p:spPr>
          <a:xfrm>
            <a:off x="10233025" y="63500"/>
            <a:ext cx="784225" cy="0"/>
          </a:xfrm>
          <a:prstGeom prst="line">
            <a:avLst/>
          </a:prstGeom>
          <a:ln w="9525">
            <a:solidFill>
              <a:srgbClr val="DEE1E6"/>
            </a:solidFill>
          </a:ln>
          <a:effectLst/>
        </p:spPr>
        <p:style>
          <a:lnRef idx="2">
            <a:schemeClr val="accent1"/>
          </a:lnRef>
          <a:fillRef idx="0">
            <a:schemeClr val="accent1"/>
          </a:fillRef>
          <a:effectRef idx="1">
            <a:schemeClr val="accent1"/>
          </a:effectRef>
          <a:fontRef idx="minor">
            <a:schemeClr val="tx1"/>
          </a:fontRef>
        </p:style>
      </p:cxnSp>
      <p:pic>
        <p:nvPicPr>
          <p:cNvPr id="6" name="Picture 5" descr="A screenshot of a social media post&#10;&#10;Description automatically generated">
            <a:extLst>
              <a:ext uri="{FF2B5EF4-FFF2-40B4-BE49-F238E27FC236}">
                <a16:creationId xmlns:a16="http://schemas.microsoft.com/office/drawing/2014/main" id="{11CAFC64-8491-1748-8E86-51342E6F80E3}"/>
              </a:ext>
            </a:extLst>
          </p:cNvPr>
          <p:cNvPicPr>
            <a:picLocks noChangeAspect="1"/>
          </p:cNvPicPr>
          <p:nvPr/>
        </p:nvPicPr>
        <p:blipFill>
          <a:blip r:embed="rId4"/>
          <a:stretch>
            <a:fillRect/>
          </a:stretch>
        </p:blipFill>
        <p:spPr>
          <a:xfrm>
            <a:off x="0" y="342265"/>
            <a:ext cx="12191999" cy="6858000"/>
          </a:xfrm>
          <a:prstGeom prst="rect">
            <a:avLst/>
          </a:prstGeom>
        </p:spPr>
      </p:pic>
    </p:spTree>
    <p:extLst>
      <p:ext uri="{BB962C8B-B14F-4D97-AF65-F5344CB8AC3E}">
        <p14:creationId xmlns:p14="http://schemas.microsoft.com/office/powerpoint/2010/main" val="30655974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196C4-762C-824C-9294-6F81BE3A74EC}"/>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2934948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Liberty Goals</a:t>
            </a:r>
          </a:p>
        </p:txBody>
      </p:sp>
      <p:sp>
        <p:nvSpPr>
          <p:cNvPr id="4" name="Text Placeholder 3"/>
          <p:cNvSpPr>
            <a:spLocks noGrp="1"/>
          </p:cNvSpPr>
          <p:nvPr>
            <p:ph idx="1"/>
          </p:nvPr>
        </p:nvSpPr>
        <p:spPr>
          <a:xfrm>
            <a:off x="1033670" y="1921565"/>
            <a:ext cx="10548730" cy="4204599"/>
          </a:xfrm>
        </p:spPr>
        <p:txBody>
          <a:bodyPr>
            <a:normAutofit/>
          </a:bodyPr>
          <a:lstStyle/>
          <a:p>
            <a:r>
              <a:rPr lang="en-US" dirty="0"/>
              <a:t>Efficient</a:t>
            </a:r>
          </a:p>
          <a:p>
            <a:r>
              <a:rPr lang="en-US" dirty="0"/>
              <a:t>Simple to use</a:t>
            </a:r>
          </a:p>
          <a:p>
            <a:r>
              <a:rPr lang="en-US" dirty="0"/>
              <a:t>Consistency</a:t>
            </a:r>
          </a:p>
          <a:p>
            <a:r>
              <a:rPr lang="en-US" dirty="0"/>
              <a:t>Just enough runtime</a:t>
            </a:r>
          </a:p>
          <a:p>
            <a:r>
              <a:rPr lang="en-US" dirty="0"/>
              <a:t>End of migration</a:t>
            </a:r>
          </a:p>
          <a:p>
            <a:r>
              <a:rPr lang="en-US" dirty="0"/>
              <a:t>Agile-ready</a:t>
            </a:r>
          </a:p>
        </p:txBody>
      </p:sp>
      <p:pic>
        <p:nvPicPr>
          <p:cNvPr id="2" name="Picture 1">
            <a:extLst>
              <a:ext uri="{FF2B5EF4-FFF2-40B4-BE49-F238E27FC236}">
                <a16:creationId xmlns:a16="http://schemas.microsoft.com/office/drawing/2014/main" id="{E1191BEB-35DE-6649-9FCF-E6DA9C559244}"/>
              </a:ext>
            </a:extLst>
          </p:cNvPr>
          <p:cNvPicPr>
            <a:picLocks noChangeAspect="1"/>
          </p:cNvPicPr>
          <p:nvPr/>
        </p:nvPicPr>
        <p:blipFill>
          <a:blip r:embed="rId3"/>
          <a:stretch>
            <a:fillRect/>
          </a:stretch>
        </p:blipFill>
        <p:spPr>
          <a:xfrm>
            <a:off x="5645425" y="2159000"/>
            <a:ext cx="4335929" cy="3247887"/>
          </a:xfrm>
          <a:prstGeom prst="rect">
            <a:avLst/>
          </a:prstGeom>
        </p:spPr>
      </p:pic>
    </p:spTree>
    <p:extLst>
      <p:ext uri="{BB962C8B-B14F-4D97-AF65-F5344CB8AC3E}">
        <p14:creationId xmlns:p14="http://schemas.microsoft.com/office/powerpoint/2010/main" val="3767311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D3DE6-43F1-3547-ADA7-FE3D70A168E0}"/>
              </a:ext>
            </a:extLst>
          </p:cNvPr>
          <p:cNvSpPr>
            <a:spLocks noGrp="1"/>
          </p:cNvSpPr>
          <p:nvPr>
            <p:ph type="title"/>
          </p:nvPr>
        </p:nvSpPr>
        <p:spPr/>
        <p:txBody>
          <a:bodyPr/>
          <a:lstStyle/>
          <a:p>
            <a:r>
              <a:rPr lang="en-US" dirty="0"/>
              <a:t>Liberty</a:t>
            </a:r>
          </a:p>
        </p:txBody>
      </p:sp>
      <p:sp>
        <p:nvSpPr>
          <p:cNvPr id="3" name="Content Placeholder 2">
            <a:extLst>
              <a:ext uri="{FF2B5EF4-FFF2-40B4-BE49-F238E27FC236}">
                <a16:creationId xmlns:a16="http://schemas.microsoft.com/office/drawing/2014/main" id="{90331E98-8FB5-754C-9688-A4CD07D1C641}"/>
              </a:ext>
            </a:extLst>
          </p:cNvPr>
          <p:cNvSpPr>
            <a:spLocks noGrp="1"/>
          </p:cNvSpPr>
          <p:nvPr>
            <p:ph idx="1"/>
          </p:nvPr>
        </p:nvSpPr>
        <p:spPr>
          <a:xfrm>
            <a:off x="609600" y="1600201"/>
            <a:ext cx="5791200" cy="4525963"/>
          </a:xfrm>
        </p:spPr>
        <p:txBody>
          <a:bodyPr>
            <a:noAutofit/>
          </a:bodyPr>
          <a:lstStyle/>
          <a:p>
            <a:r>
              <a:rPr lang="en-US" sz="2400" dirty="0"/>
              <a:t>First shipped in WAS 8.5 in 2012</a:t>
            </a:r>
          </a:p>
          <a:p>
            <a:pPr lvl="1"/>
            <a:r>
              <a:rPr lang="en-US" sz="2400" dirty="0"/>
              <a:t>Servlet + JSP + JPA </a:t>
            </a:r>
          </a:p>
          <a:p>
            <a:r>
              <a:rPr lang="en-US" sz="2400" dirty="0"/>
              <a:t>Web Profile 6 in 2014</a:t>
            </a:r>
          </a:p>
          <a:p>
            <a:r>
              <a:rPr lang="en-US" sz="2400" dirty="0"/>
              <a:t>Java EE 7 in 2016 – first commercial product to certify</a:t>
            </a:r>
          </a:p>
          <a:p>
            <a:r>
              <a:rPr lang="en-US" sz="2400" dirty="0"/>
              <a:t>Java EE 8 in 2018 – first to certify</a:t>
            </a:r>
          </a:p>
          <a:p>
            <a:r>
              <a:rPr lang="en-US" sz="2400" dirty="0"/>
              <a:t>Jakarta EE 8 in 2019 – first to certify</a:t>
            </a:r>
          </a:p>
          <a:p>
            <a:r>
              <a:rPr lang="en-US" sz="2400" dirty="0"/>
              <a:t>Eclipse </a:t>
            </a:r>
            <a:r>
              <a:rPr lang="en-US" sz="2400" dirty="0" err="1"/>
              <a:t>MicroProfile</a:t>
            </a:r>
            <a:r>
              <a:rPr lang="en-US" sz="2400" dirty="0"/>
              <a:t> – first to deliver 1.0-1.4, 2.0-2.1, 3.0</a:t>
            </a:r>
          </a:p>
        </p:txBody>
      </p:sp>
      <p:pic>
        <p:nvPicPr>
          <p:cNvPr id="4" name="Picture 3">
            <a:extLst>
              <a:ext uri="{FF2B5EF4-FFF2-40B4-BE49-F238E27FC236}">
                <a16:creationId xmlns:a16="http://schemas.microsoft.com/office/drawing/2014/main" id="{0ACD3433-DD37-5747-96C7-E166064F6D78}"/>
              </a:ext>
            </a:extLst>
          </p:cNvPr>
          <p:cNvPicPr>
            <a:picLocks noChangeAspect="1"/>
          </p:cNvPicPr>
          <p:nvPr/>
        </p:nvPicPr>
        <p:blipFill>
          <a:blip r:embed="rId2"/>
          <a:stretch>
            <a:fillRect/>
          </a:stretch>
        </p:blipFill>
        <p:spPr>
          <a:xfrm>
            <a:off x="7507705" y="4409276"/>
            <a:ext cx="3259303" cy="1390367"/>
          </a:xfrm>
          <a:prstGeom prst="rect">
            <a:avLst/>
          </a:prstGeom>
        </p:spPr>
      </p:pic>
      <p:pic>
        <p:nvPicPr>
          <p:cNvPr id="6" name="Picture 5">
            <a:extLst>
              <a:ext uri="{FF2B5EF4-FFF2-40B4-BE49-F238E27FC236}">
                <a16:creationId xmlns:a16="http://schemas.microsoft.com/office/drawing/2014/main" id="{C54F592C-6546-3A4E-B764-F1C293682455}"/>
              </a:ext>
            </a:extLst>
          </p:cNvPr>
          <p:cNvPicPr>
            <a:picLocks noChangeAspect="1"/>
          </p:cNvPicPr>
          <p:nvPr/>
        </p:nvPicPr>
        <p:blipFill>
          <a:blip r:embed="rId3"/>
          <a:stretch>
            <a:fillRect/>
          </a:stretch>
        </p:blipFill>
        <p:spPr>
          <a:xfrm>
            <a:off x="6817895" y="1742870"/>
            <a:ext cx="4623967" cy="1104841"/>
          </a:xfrm>
          <a:prstGeom prst="rect">
            <a:avLst/>
          </a:prstGeom>
        </p:spPr>
      </p:pic>
      <p:pic>
        <p:nvPicPr>
          <p:cNvPr id="7" name="Picture 6">
            <a:extLst>
              <a:ext uri="{FF2B5EF4-FFF2-40B4-BE49-F238E27FC236}">
                <a16:creationId xmlns:a16="http://schemas.microsoft.com/office/drawing/2014/main" id="{27441C10-3859-A342-A845-B6E87B7ED32F}"/>
              </a:ext>
            </a:extLst>
          </p:cNvPr>
          <p:cNvPicPr>
            <a:picLocks noChangeAspect="1"/>
          </p:cNvPicPr>
          <p:nvPr/>
        </p:nvPicPr>
        <p:blipFill>
          <a:blip r:embed="rId4"/>
          <a:stretch>
            <a:fillRect/>
          </a:stretch>
        </p:blipFill>
        <p:spPr>
          <a:xfrm>
            <a:off x="7212664" y="3172942"/>
            <a:ext cx="3682804" cy="1104841"/>
          </a:xfrm>
          <a:prstGeom prst="rect">
            <a:avLst/>
          </a:prstGeom>
        </p:spPr>
      </p:pic>
    </p:spTree>
    <p:extLst>
      <p:ext uri="{BB962C8B-B14F-4D97-AF65-F5344CB8AC3E}">
        <p14:creationId xmlns:p14="http://schemas.microsoft.com/office/powerpoint/2010/main" val="2060863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5D2031-309A-5E4A-A127-8C1E3C551F23}"/>
              </a:ext>
            </a:extLst>
          </p:cNvPr>
          <p:cNvPicPr>
            <a:picLocks noChangeAspect="1"/>
          </p:cNvPicPr>
          <p:nvPr/>
        </p:nvPicPr>
        <p:blipFill>
          <a:blip r:embed="rId2"/>
          <a:stretch>
            <a:fillRect/>
          </a:stretch>
        </p:blipFill>
        <p:spPr>
          <a:xfrm>
            <a:off x="0" y="0"/>
            <a:ext cx="12192000" cy="6857999"/>
          </a:xfrm>
          <a:prstGeom prst="rect">
            <a:avLst/>
          </a:prstGeom>
        </p:spPr>
      </p:pic>
      <p:sp>
        <p:nvSpPr>
          <p:cNvPr id="2" name="TextBox 1">
            <a:extLst>
              <a:ext uri="{FF2B5EF4-FFF2-40B4-BE49-F238E27FC236}">
                <a16:creationId xmlns:a16="http://schemas.microsoft.com/office/drawing/2014/main" id="{3B412ED7-B642-429C-A585-084720122E0B}"/>
              </a:ext>
            </a:extLst>
          </p:cNvPr>
          <p:cNvSpPr txBox="1"/>
          <p:nvPr/>
        </p:nvSpPr>
        <p:spPr>
          <a:xfrm>
            <a:off x="445402" y="606631"/>
            <a:ext cx="1487138" cy="369332"/>
          </a:xfrm>
          <a:prstGeom prst="rect">
            <a:avLst/>
          </a:prstGeom>
          <a:noFill/>
        </p:spPr>
        <p:txBody>
          <a:bodyPr wrap="none" rtlCol="0">
            <a:spAutoFit/>
          </a:bodyPr>
          <a:lstStyle/>
          <a:p>
            <a:r>
              <a:rPr lang="en-GB" dirty="0">
                <a:solidFill>
                  <a:schemeClr val="bg1"/>
                </a:solidFill>
              </a:rPr>
              <a:t>openliberty.io</a:t>
            </a:r>
          </a:p>
        </p:txBody>
      </p:sp>
      <p:sp>
        <p:nvSpPr>
          <p:cNvPr id="5" name="TextBox 4">
            <a:extLst>
              <a:ext uri="{FF2B5EF4-FFF2-40B4-BE49-F238E27FC236}">
                <a16:creationId xmlns:a16="http://schemas.microsoft.com/office/drawing/2014/main" id="{71CF6C0B-980E-374D-92B9-EC2913B7326E}"/>
              </a:ext>
            </a:extLst>
          </p:cNvPr>
          <p:cNvSpPr txBox="1"/>
          <p:nvPr/>
        </p:nvSpPr>
        <p:spPr>
          <a:xfrm>
            <a:off x="2102540" y="511329"/>
            <a:ext cx="3530262" cy="461665"/>
          </a:xfrm>
          <a:prstGeom prst="rect">
            <a:avLst/>
          </a:prstGeom>
          <a:noFill/>
        </p:spPr>
        <p:txBody>
          <a:bodyPr wrap="none" rtlCol="0">
            <a:spAutoFit/>
          </a:bodyPr>
          <a:lstStyle/>
          <a:p>
            <a:r>
              <a:rPr lang="en-US" sz="2400" dirty="0">
                <a:solidFill>
                  <a:schemeClr val="bg1"/>
                </a:solidFill>
              </a:rPr>
              <a:t>Launched September 2017</a:t>
            </a:r>
          </a:p>
        </p:txBody>
      </p:sp>
    </p:spTree>
    <p:extLst>
      <p:ext uri="{BB962C8B-B14F-4D97-AF65-F5344CB8AC3E}">
        <p14:creationId xmlns:p14="http://schemas.microsoft.com/office/powerpoint/2010/main" val="879770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Liberty Architecture</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533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ounded Rectangle 43"/>
          <p:cNvSpPr/>
          <p:nvPr/>
        </p:nvSpPr>
        <p:spPr>
          <a:xfrm>
            <a:off x="7418919" y="3221567"/>
            <a:ext cx="3202516" cy="271780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1" name="Rounded Rectangle 10"/>
          <p:cNvSpPr/>
          <p:nvPr/>
        </p:nvSpPr>
        <p:spPr>
          <a:xfrm>
            <a:off x="7416800" y="3826933"/>
            <a:ext cx="3202517" cy="198120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3" name="Title 2">
            <a:extLst>
              <a:ext uri="{FF2B5EF4-FFF2-40B4-BE49-F238E27FC236}">
                <a16:creationId xmlns:a16="http://schemas.microsoft.com/office/drawing/2014/main" id="{FEAE141C-22F0-4B47-834F-835C1763EFF8}"/>
              </a:ext>
            </a:extLst>
          </p:cNvPr>
          <p:cNvSpPr>
            <a:spLocks noGrp="1"/>
          </p:cNvSpPr>
          <p:nvPr>
            <p:ph type="title"/>
          </p:nvPr>
        </p:nvSpPr>
        <p:spPr>
          <a:xfrm>
            <a:off x="609600" y="274639"/>
            <a:ext cx="10972800" cy="1143000"/>
          </a:xfrm>
        </p:spPr>
        <p:txBody>
          <a:bodyPr/>
          <a:lstStyle/>
          <a:p>
            <a:r>
              <a:rPr lang="en-US" dirty="0"/>
              <a:t>Fit for purpose</a:t>
            </a:r>
          </a:p>
        </p:txBody>
      </p:sp>
      <p:sp>
        <p:nvSpPr>
          <p:cNvPr id="5" name="Rounded Rectangle 4"/>
          <p:cNvSpPr/>
          <p:nvPr/>
        </p:nvSpPr>
        <p:spPr>
          <a:xfrm>
            <a:off x="7416802" y="4978400"/>
            <a:ext cx="3198284" cy="982133"/>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grpSp>
        <p:nvGrpSpPr>
          <p:cNvPr id="8" name="Group 7"/>
          <p:cNvGrpSpPr>
            <a:grpSpLocks/>
          </p:cNvGrpSpPr>
          <p:nvPr/>
        </p:nvGrpSpPr>
        <p:grpSpPr bwMode="auto">
          <a:xfrm>
            <a:off x="7416800" y="5304369"/>
            <a:ext cx="3217333" cy="656167"/>
            <a:chOff x="5562600" y="3978274"/>
            <a:chExt cx="2260600" cy="492126"/>
          </a:xfrm>
        </p:grpSpPr>
        <p:sp>
          <p:nvSpPr>
            <p:cNvPr id="6" name="Rectangle 5"/>
            <p:cNvSpPr/>
            <p:nvPr/>
          </p:nvSpPr>
          <p:spPr>
            <a:xfrm>
              <a:off x="5562600" y="4010024"/>
              <a:ext cx="2260600" cy="460376"/>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tx1"/>
                  </a:solidFill>
                </a:rPr>
                <a:t>Kernel</a:t>
              </a:r>
            </a:p>
          </p:txBody>
        </p:sp>
        <p:sp>
          <p:nvSpPr>
            <p:cNvPr id="7" name="Rectangle 6"/>
            <p:cNvSpPr/>
            <p:nvPr/>
          </p:nvSpPr>
          <p:spPr>
            <a:xfrm>
              <a:off x="5575986" y="3978274"/>
              <a:ext cx="2233830" cy="8572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grpSp>
      <p:grpSp>
        <p:nvGrpSpPr>
          <p:cNvPr id="10" name="Group 9"/>
          <p:cNvGrpSpPr>
            <a:grpSpLocks/>
          </p:cNvGrpSpPr>
          <p:nvPr/>
        </p:nvGrpSpPr>
        <p:grpSpPr bwMode="auto">
          <a:xfrm>
            <a:off x="7588252" y="4064001"/>
            <a:ext cx="2929467" cy="1354667"/>
            <a:chOff x="6223000" y="2463800"/>
            <a:chExt cx="2197100" cy="1016000"/>
          </a:xfrm>
        </p:grpSpPr>
        <p:sp>
          <p:nvSpPr>
            <p:cNvPr id="9" name="Rounded Rectangle 8"/>
            <p:cNvSpPr/>
            <p:nvPr/>
          </p:nvSpPr>
          <p:spPr>
            <a:xfrm>
              <a:off x="6223000" y="2463800"/>
              <a:ext cx="1344612" cy="482600"/>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t>servlet-4.0</a:t>
              </a:r>
            </a:p>
          </p:txBody>
        </p:sp>
        <p:sp>
          <p:nvSpPr>
            <p:cNvPr id="37" name="Rounded Rectangle 36"/>
            <p:cNvSpPr/>
            <p:nvPr/>
          </p:nvSpPr>
          <p:spPr>
            <a:xfrm>
              <a:off x="6223000" y="2997200"/>
              <a:ext cx="1041400" cy="482600"/>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t>http-2.0</a:t>
              </a:r>
            </a:p>
          </p:txBody>
        </p:sp>
        <p:sp>
          <p:nvSpPr>
            <p:cNvPr id="38" name="Rounded Rectangle 37"/>
            <p:cNvSpPr/>
            <p:nvPr/>
          </p:nvSpPr>
          <p:spPr>
            <a:xfrm>
              <a:off x="7378700" y="2997200"/>
              <a:ext cx="1041400" cy="482600"/>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err="1"/>
                <a:t>appmgr</a:t>
              </a:r>
              <a:endParaRPr lang="en-US" sz="2400" dirty="0"/>
            </a:p>
          </p:txBody>
        </p:sp>
      </p:grpSp>
      <p:grpSp>
        <p:nvGrpSpPr>
          <p:cNvPr id="12" name="Group 11"/>
          <p:cNvGrpSpPr>
            <a:grpSpLocks/>
          </p:cNvGrpSpPr>
          <p:nvPr/>
        </p:nvGrpSpPr>
        <p:grpSpPr bwMode="auto">
          <a:xfrm>
            <a:off x="7588251" y="3352801"/>
            <a:ext cx="2844800" cy="643467"/>
            <a:chOff x="5690455" y="2387600"/>
            <a:chExt cx="2134455" cy="482600"/>
          </a:xfrm>
        </p:grpSpPr>
        <p:sp>
          <p:nvSpPr>
            <p:cNvPr id="41" name="Rounded Rectangle 40"/>
            <p:cNvSpPr/>
            <p:nvPr/>
          </p:nvSpPr>
          <p:spPr>
            <a:xfrm>
              <a:off x="5690455" y="2387600"/>
              <a:ext cx="1041817" cy="482600"/>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t>jsp-2.3</a:t>
              </a:r>
            </a:p>
          </p:txBody>
        </p:sp>
        <p:sp>
          <p:nvSpPr>
            <p:cNvPr id="42" name="Rounded Rectangle 41"/>
            <p:cNvSpPr/>
            <p:nvPr/>
          </p:nvSpPr>
          <p:spPr>
            <a:xfrm>
              <a:off x="6783093" y="2387600"/>
              <a:ext cx="1041817" cy="482600"/>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t>jsf-2.3</a:t>
              </a:r>
            </a:p>
          </p:txBody>
        </p:sp>
      </p:grpSp>
      <p:sp>
        <p:nvSpPr>
          <p:cNvPr id="36" name="Rectangle 35"/>
          <p:cNvSpPr/>
          <p:nvPr/>
        </p:nvSpPr>
        <p:spPr>
          <a:xfrm>
            <a:off x="6299200" y="2095501"/>
            <a:ext cx="5249333" cy="74506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2133" dirty="0">
                <a:solidFill>
                  <a:srgbClr val="000000"/>
                </a:solidFill>
                <a:latin typeface="Lucida Console"/>
                <a:cs typeface="Lucida Console"/>
              </a:rPr>
              <a:t>&lt;feature&gt;servlet-4.0&lt;/feature&gt;</a:t>
            </a:r>
          </a:p>
        </p:txBody>
      </p:sp>
      <p:sp>
        <p:nvSpPr>
          <p:cNvPr id="40" name="Rectangle 39"/>
          <p:cNvSpPr/>
          <p:nvPr/>
        </p:nvSpPr>
        <p:spPr>
          <a:xfrm>
            <a:off x="6311901" y="2095500"/>
            <a:ext cx="5236633" cy="72390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2133" dirty="0">
                <a:solidFill>
                  <a:srgbClr val="000000"/>
                </a:solidFill>
                <a:latin typeface="Lucida Console"/>
                <a:cs typeface="Lucida Console"/>
              </a:rPr>
              <a:t>&lt;feature&gt;jsf-2.3&lt;/feature&gt;</a:t>
            </a:r>
          </a:p>
        </p:txBody>
      </p:sp>
      <p:grpSp>
        <p:nvGrpSpPr>
          <p:cNvPr id="15" name="Group 14"/>
          <p:cNvGrpSpPr/>
          <p:nvPr/>
        </p:nvGrpSpPr>
        <p:grpSpPr>
          <a:xfrm>
            <a:off x="897468" y="1905002"/>
            <a:ext cx="3108325" cy="4457169"/>
            <a:chOff x="897467" y="1905001"/>
            <a:chExt cx="3108325" cy="4457169"/>
          </a:xfrm>
        </p:grpSpPr>
        <p:sp>
          <p:nvSpPr>
            <p:cNvPr id="2" name="Rounded Rectangle 1"/>
            <p:cNvSpPr/>
            <p:nvPr/>
          </p:nvSpPr>
          <p:spPr>
            <a:xfrm>
              <a:off x="897467" y="1905001"/>
              <a:ext cx="2692400" cy="416560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tx1"/>
                  </a:solidFill>
                </a:rPr>
                <a:t>Java EE</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7717" y="5254095"/>
              <a:ext cx="1108075" cy="1108075"/>
            </a:xfrm>
            <a:prstGeom prst="rect">
              <a:avLst/>
            </a:prstGeom>
          </p:spPr>
        </p:pic>
      </p:grpSp>
      <p:pic>
        <p:nvPicPr>
          <p:cNvPr id="23" name="Picture 22">
            <a:extLst>
              <a:ext uri="{FF2B5EF4-FFF2-40B4-BE49-F238E27FC236}">
                <a16:creationId xmlns:a16="http://schemas.microsoft.com/office/drawing/2014/main" id="{B42D6CEF-2F11-4D43-B250-636C84A06AE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917810" y="5259251"/>
            <a:ext cx="1504802" cy="1102920"/>
          </a:xfrm>
          <a:prstGeom prst="rect">
            <a:avLst/>
          </a:prstGeom>
        </p:spPr>
      </p:pic>
      <p:sp>
        <p:nvSpPr>
          <p:cNvPr id="16" name="Content Placeholder 15">
            <a:extLst>
              <a:ext uri="{FF2B5EF4-FFF2-40B4-BE49-F238E27FC236}">
                <a16:creationId xmlns:a16="http://schemas.microsoft.com/office/drawing/2014/main" id="{2B40E51A-E7A6-D64F-A610-6A9C150F03B6}"/>
              </a:ext>
            </a:extLst>
          </p:cNvPr>
          <p:cNvSpPr>
            <a:spLocks noGrp="1"/>
          </p:cNvSpPr>
          <p:nvPr>
            <p:ph idx="1"/>
          </p:nvPr>
        </p:nvSpPr>
        <p:spPr>
          <a:xfrm>
            <a:off x="643466" y="1319936"/>
            <a:ext cx="10972800" cy="517334"/>
          </a:xfrm>
        </p:spPr>
        <p:txBody>
          <a:bodyPr/>
          <a:lstStyle/>
          <a:p>
            <a:r>
              <a:rPr lang="en-US" altLang="en-US" sz="2400" dirty="0">
                <a:ea typeface="ＭＳ Ｐゴシック" charset="-128"/>
              </a:rPr>
              <a:t>You control which features are loaded into each server instance</a:t>
            </a:r>
          </a:p>
          <a:p>
            <a:endParaRPr lang="en-US" dirty="0"/>
          </a:p>
        </p:txBody>
      </p:sp>
    </p:spTree>
    <p:extLst>
      <p:ext uri="{BB962C8B-B14F-4D97-AF65-F5344CB8AC3E}">
        <p14:creationId xmlns:p14="http://schemas.microsoft.com/office/powerpoint/2010/main" val="14942748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22" presetClass="entr" presetSubtype="4"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par>
                          <p:cTn id="18" fill="hold" nodeType="afterGroup">
                            <p:stCondLst>
                              <p:cond delay="500"/>
                            </p:stCondLst>
                            <p:childTnLst>
                              <p:par>
                                <p:cTn id="19" presetID="9" presetClass="entr" presetSubtype="0"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0"/>
                                        </p:tgtEl>
                                        <p:attrNameLst>
                                          <p:attrName>style.visibility</p:attrName>
                                        </p:attrNameLst>
                                      </p:cBhvr>
                                      <p:to>
                                        <p:strVal val="visible"/>
                                      </p:to>
                                    </p:set>
                                  </p:childTnLst>
                                </p:cTn>
                              </p:par>
                              <p:par>
                                <p:cTn id="26" presetID="22" presetClass="entr" presetSubtype="4"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wipe(down)">
                                      <p:cBhvr>
                                        <p:cTn id="28" dur="500"/>
                                        <p:tgtEl>
                                          <p:spTgt spid="44"/>
                                        </p:tgtEl>
                                      </p:cBhvr>
                                    </p:animEffect>
                                  </p:childTnLst>
                                </p:cTn>
                              </p:par>
                            </p:childTnLst>
                          </p:cTn>
                        </p:par>
                        <p:par>
                          <p:cTn id="29" fill="hold" nodeType="afterGroup">
                            <p:stCondLst>
                              <p:cond delay="500"/>
                            </p:stCondLst>
                            <p:childTnLst>
                              <p:par>
                                <p:cTn id="30" presetID="9" presetClass="entr" presetSubtype="0"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dissolv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1" grpId="0" animBg="1"/>
      <p:bldP spid="5" grpId="0" animBg="1"/>
      <p:bldP spid="36" grpId="0" animBg="1"/>
      <p:bldP spid="40" grpId="0" animBg="1"/>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IBM Developer 2018 blue background">
  <a:themeElements>
    <a:clrScheme name="Custom 59">
      <a:dk1>
        <a:srgbClr val="FFFFFF"/>
      </a:dk1>
      <a:lt1>
        <a:srgbClr val="000000"/>
      </a:lt1>
      <a:dk2>
        <a:srgbClr val="565656"/>
      </a:dk2>
      <a:lt2>
        <a:srgbClr val="F1F4F7"/>
      </a:lt2>
      <a:accent1>
        <a:srgbClr val="0062FF"/>
      </a:accent1>
      <a:accent2>
        <a:srgbClr val="DAFBE3"/>
      </a:accent2>
      <a:accent3>
        <a:srgbClr val="20D5D2"/>
      </a:accent3>
      <a:accent4>
        <a:srgbClr val="BEBEBE"/>
      </a:accent4>
      <a:accent5>
        <a:srgbClr val="9DEEB2"/>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a:solidFill>
            <a:schemeClr val="bg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tx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Code_At_Think_Master_Presentation_Template_2019_Plex_LargeFormat_R02.potx" id="{885B8E05-A820-2249-B4B1-86329A635E12}" vid="{6466F1BD-C4C0-0D42-9061-2A1543BAD095}"/>
    </a:ext>
  </a:extLst>
</a:theme>
</file>

<file path=ppt/theme/theme3.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4.xml><?xml version="1.0" encoding="utf-8"?>
<a:theme xmlns:a="http://schemas.openxmlformats.org/drawingml/2006/main" name="6_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9A7E53AD-5CD8-1643-AC02-33B719B24843}"/>
    </a:ext>
  </a:extLst>
</a:theme>
</file>

<file path=ppt/theme/theme5.xml><?xml version="1.0" encoding="utf-8"?>
<a:theme xmlns:a="http://schemas.openxmlformats.org/drawingml/2006/main" name="IBM Developer 2018 white background">
  <a:themeElements>
    <a:clrScheme name="Custom 63">
      <a:dk1>
        <a:srgbClr val="FFFFFF"/>
      </a:dk1>
      <a:lt1>
        <a:srgbClr val="000000"/>
      </a:lt1>
      <a:dk2>
        <a:srgbClr val="565656"/>
      </a:dk2>
      <a:lt2>
        <a:srgbClr val="F1F4F7"/>
      </a:lt2>
      <a:accent1>
        <a:srgbClr val="0062FF"/>
      </a:accent1>
      <a:accent2>
        <a:srgbClr val="FA75A6"/>
      </a:accent2>
      <a:accent3>
        <a:srgbClr val="20D5D2"/>
      </a:accent3>
      <a:accent4>
        <a:srgbClr val="B9BFC7"/>
      </a:accent4>
      <a:accent5>
        <a:srgbClr val="BB8EFF"/>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tx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Think-Digital_2020_PresentationTemplate_V01-002.potx" id="{B6F7D384-A483-F54E-A561-AA7C6CC0132D}" vid="{7BB154DD-F617-EF42-BA0A-FAE1086DDE16}"/>
    </a:ext>
  </a:extLst>
</a:theme>
</file>

<file path=ppt/theme/theme6.xml><?xml version="1.0" encoding="utf-8"?>
<a:theme xmlns:a="http://schemas.openxmlformats.org/drawingml/2006/main" name="Office Theme">
  <a:themeElements>
    <a:clrScheme name="Custom 72">
      <a:dk1>
        <a:sysClr val="windowText" lastClr="000000"/>
      </a:dk1>
      <a:lt1>
        <a:sysClr val="window" lastClr="FFFFFF"/>
      </a:lt1>
      <a:dk2>
        <a:srgbClr val="264A60"/>
      </a:dk2>
      <a:lt2>
        <a:srgbClr val="DFE9E9"/>
      </a:lt2>
      <a:accent1>
        <a:srgbClr val="4178BE"/>
      </a:accent1>
      <a:accent2>
        <a:srgbClr val="5AAAFA"/>
      </a:accent2>
      <a:accent3>
        <a:srgbClr val="777677"/>
      </a:accent3>
      <a:accent4>
        <a:srgbClr val="006D5D"/>
      </a:accent4>
      <a:accent5>
        <a:srgbClr val="00B4A0"/>
      </a:accent5>
      <a:accent6>
        <a:srgbClr val="7CC7F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1_IBM Developer 2018 blue background">
  <a:themeElements>
    <a:clrScheme name="Custom 68">
      <a:dk1>
        <a:srgbClr val="FFFFFF"/>
      </a:dk1>
      <a:lt1>
        <a:srgbClr val="000000"/>
      </a:lt1>
      <a:dk2>
        <a:srgbClr val="565656"/>
      </a:dk2>
      <a:lt2>
        <a:srgbClr val="F1F4F7"/>
      </a:lt2>
      <a:accent1>
        <a:srgbClr val="0062FF"/>
      </a:accent1>
      <a:accent2>
        <a:srgbClr val="FA75A6"/>
      </a:accent2>
      <a:accent3>
        <a:srgbClr val="20D5D2"/>
      </a:accent3>
      <a:accent4>
        <a:srgbClr val="B9BFC7"/>
      </a:accent4>
      <a:accent5>
        <a:srgbClr val="9DEEB2"/>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a:solidFill>
            <a:schemeClr val="bg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tx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Think-Digital_2020_PresentationTemplate_V01-002.potx" id="{B6F7D384-A483-F54E-A561-AA7C6CC0132D}" vid="{125BD527-B402-7B4D-9AE5-6CE69D7F9E4D}"/>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40177</TotalTime>
  <Words>2840</Words>
  <Application>Microsoft Macintosh PowerPoint</Application>
  <PresentationFormat>Widescreen</PresentationFormat>
  <Paragraphs>780</Paragraphs>
  <Slides>45</Slides>
  <Notes>22</Notes>
  <HiddenSlides>0</HiddenSlides>
  <MMClips>0</MMClips>
  <ScaleCrop>false</ScaleCrop>
  <HeadingPairs>
    <vt:vector size="6" baseType="variant">
      <vt:variant>
        <vt:lpstr>Fonts Used</vt:lpstr>
      </vt:variant>
      <vt:variant>
        <vt:i4>16</vt:i4>
      </vt:variant>
      <vt:variant>
        <vt:lpstr>Theme</vt:lpstr>
      </vt:variant>
      <vt:variant>
        <vt:i4>7</vt:i4>
      </vt:variant>
      <vt:variant>
        <vt:lpstr>Slide Titles</vt:lpstr>
      </vt:variant>
      <vt:variant>
        <vt:i4>45</vt:i4>
      </vt:variant>
    </vt:vector>
  </HeadingPairs>
  <TitlesOfParts>
    <vt:vector size="68" baseType="lpstr">
      <vt:lpstr>.AppleSystemUIFont</vt:lpstr>
      <vt:lpstr>HelvNeue Light for IBM</vt:lpstr>
      <vt:lpstr>Proxima Nova</vt:lpstr>
      <vt:lpstr>Arial</vt:lpstr>
      <vt:lpstr>Calibri</vt:lpstr>
      <vt:lpstr>Cambria</vt:lpstr>
      <vt:lpstr>Courier New</vt:lpstr>
      <vt:lpstr>IBM Plex Mono Light</vt:lpstr>
      <vt:lpstr>IBM Plex Sans</vt:lpstr>
      <vt:lpstr>IBM Plex Sans Light</vt:lpstr>
      <vt:lpstr>Lucida Console</vt:lpstr>
      <vt:lpstr>Menlo</vt:lpstr>
      <vt:lpstr>Menlo-Regular</vt:lpstr>
      <vt:lpstr>Times New Roman</vt:lpstr>
      <vt:lpstr>Trebuchet MS</vt:lpstr>
      <vt:lpstr>Wingdings</vt:lpstr>
      <vt:lpstr>1_Office Theme</vt:lpstr>
      <vt:lpstr>IBM Developer 2018 blue background</vt:lpstr>
      <vt:lpstr>gry_background_2017</vt:lpstr>
      <vt:lpstr>6_dk_blu_background_2017</vt:lpstr>
      <vt:lpstr>IBM Developer 2018 white background</vt:lpstr>
      <vt:lpstr>Office Theme</vt:lpstr>
      <vt:lpstr>1_IBM Developer 2018 blue background</vt:lpstr>
      <vt:lpstr>Masterclass: Hands-on Liberty for Developers</vt:lpstr>
      <vt:lpstr>Ready to get your hands dirty?</vt:lpstr>
      <vt:lpstr>Mastersclass hands-on content</vt:lpstr>
      <vt:lpstr>Brief History</vt:lpstr>
      <vt:lpstr>Liberty Goals</vt:lpstr>
      <vt:lpstr>Liberty</vt:lpstr>
      <vt:lpstr>PowerPoint Presentation</vt:lpstr>
      <vt:lpstr>Liberty Architecture</vt:lpstr>
      <vt:lpstr>Fit for purpose</vt:lpstr>
      <vt:lpstr>Liberty Zero Migration</vt:lpstr>
      <vt:lpstr>Features</vt:lpstr>
      <vt:lpstr>Periodic Table of Liberty (20.0.0.3)</vt:lpstr>
      <vt:lpstr>Periodic Table of Liberty (20.0.0.3)</vt:lpstr>
      <vt:lpstr>Periodic Table of Liberty (20.0.0.3)</vt:lpstr>
      <vt:lpstr>Build</vt:lpstr>
      <vt:lpstr>Support for Maven and Gradle</vt:lpstr>
      <vt:lpstr>Dev Mode</vt:lpstr>
      <vt:lpstr>dev mode</vt:lpstr>
      <vt:lpstr>Open Liberty Tools for VS Code</vt:lpstr>
      <vt:lpstr>Application APIs</vt:lpstr>
      <vt:lpstr>Java EE 7</vt:lpstr>
      <vt:lpstr>Jakarta EE or Java EE 8</vt:lpstr>
      <vt:lpstr>Eclipse MicroProfile</vt:lpstr>
      <vt:lpstr>PowerPoint Presentation</vt:lpstr>
      <vt:lpstr>Server Configuration</vt:lpstr>
      <vt:lpstr>Simple Config</vt:lpstr>
      <vt:lpstr>Composing Config</vt:lpstr>
      <vt:lpstr>Externalizing Configuration</vt:lpstr>
      <vt:lpstr>Variable Resolution</vt:lpstr>
      <vt:lpstr>Externalizing Config</vt:lpstr>
      <vt:lpstr>PowerPoint Presentation</vt:lpstr>
      <vt:lpstr>Testing</vt:lpstr>
      <vt:lpstr>Testing</vt:lpstr>
      <vt:lpstr>Docker</vt:lpstr>
      <vt:lpstr>Liberty in Containers</vt:lpstr>
      <vt:lpstr>Making the most of Docker</vt:lpstr>
      <vt:lpstr>Testing in Containers</vt:lpstr>
      <vt:lpstr>MicroShed Testing</vt:lpstr>
      <vt:lpstr>Support Licensing</vt:lpstr>
      <vt:lpstr>Buy WebSphere Liberty</vt:lpstr>
      <vt:lpstr>Licensing Options</vt:lpstr>
      <vt:lpstr>Wrap-up</vt:lpstr>
      <vt:lpstr>Mastersclass hands-on content</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Brittany Cormier</dc:creator>
  <cp:lastModifiedBy>YK Chang</cp:lastModifiedBy>
  <cp:revision>557</cp:revision>
  <cp:lastPrinted>2019-09-24T14:32:09Z</cp:lastPrinted>
  <dcterms:created xsi:type="dcterms:W3CDTF">2016-12-19T13:55:54Z</dcterms:created>
  <dcterms:modified xsi:type="dcterms:W3CDTF">2020-05-07T04:19:24Z</dcterms:modified>
</cp:coreProperties>
</file>